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54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99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96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857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577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105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64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5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3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7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02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2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7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2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DC52D6-FF52-48EF-87D7-E5C07C571E16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1BBFBF-1090-4F98-961E-F4059FE3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29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78985" y="262550"/>
            <a:ext cx="3213981" cy="3195874"/>
          </a:xfrm>
        </p:spPr>
        <p:txBody>
          <a:bodyPr>
            <a:noAutofit/>
          </a:bodyPr>
          <a:lstStyle/>
          <a:p>
            <a:r>
              <a:rPr lang="ru-RU" sz="4000" cap="none" dirty="0" smtClean="0">
                <a:latin typeface="Monotype Corsiva" panose="03010101010201010101" pitchFamily="66" charset="0"/>
              </a:rPr>
              <a:t>    </a:t>
            </a:r>
            <a:r>
              <a:rPr lang="en-US" sz="4000" cap="none" dirty="0" smtClean="0">
                <a:latin typeface="Monotype Corsiva" panose="03010101010201010101" pitchFamily="66" charset="0"/>
              </a:rPr>
              <a:t/>
            </a:r>
            <a:br>
              <a:rPr lang="en-US" sz="4000" cap="none" dirty="0" smtClean="0">
                <a:latin typeface="Monotype Corsiva" panose="03010101010201010101" pitchFamily="66" charset="0"/>
              </a:rPr>
            </a:br>
            <a:r>
              <a:rPr lang="en-US" sz="4000" cap="none" dirty="0">
                <a:latin typeface="Monotype Corsiva" panose="03010101010201010101" pitchFamily="66" charset="0"/>
              </a:rPr>
              <a:t/>
            </a:r>
            <a:br>
              <a:rPr lang="en-US" sz="4000" cap="none" dirty="0">
                <a:latin typeface="Monotype Corsiva" panose="03010101010201010101" pitchFamily="66" charset="0"/>
              </a:rPr>
            </a:br>
            <a:r>
              <a:rPr lang="en-US" sz="4000" cap="none" dirty="0" smtClean="0">
                <a:latin typeface="Monotype Corsiva" panose="03010101010201010101" pitchFamily="66" charset="0"/>
              </a:rPr>
              <a:t/>
            </a:r>
            <a:br>
              <a:rPr lang="en-US" sz="4000" cap="none" dirty="0" smtClean="0">
                <a:latin typeface="Monotype Corsiva" panose="03010101010201010101" pitchFamily="66" charset="0"/>
              </a:rPr>
            </a:br>
            <a:r>
              <a:rPr lang="en-US" sz="4000" cap="none" dirty="0">
                <a:latin typeface="Monotype Corsiva" panose="03010101010201010101" pitchFamily="66" charset="0"/>
              </a:rPr>
              <a:t/>
            </a:r>
            <a:br>
              <a:rPr lang="en-US" sz="4000" cap="none" dirty="0">
                <a:latin typeface="Monotype Corsiva" panose="03010101010201010101" pitchFamily="66" charset="0"/>
              </a:rPr>
            </a:br>
            <a:r>
              <a:rPr lang="en-US" sz="4000" cap="none" dirty="0" smtClean="0">
                <a:latin typeface="Monotype Corsiva" panose="03010101010201010101" pitchFamily="66" charset="0"/>
              </a:rPr>
              <a:t/>
            </a:r>
            <a:br>
              <a:rPr lang="en-US" sz="4000" cap="none" dirty="0" smtClean="0">
                <a:latin typeface="Monotype Corsiva" panose="03010101010201010101" pitchFamily="66" charset="0"/>
              </a:rPr>
            </a:br>
            <a:r>
              <a:rPr lang="ru-RU" sz="44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  <a:t>Отдых  души начинается </a:t>
            </a:r>
            <a:r>
              <a:rPr lang="en-US" sz="44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  <a:t>      </a:t>
            </a:r>
            <a:br>
              <a:rPr lang="en-US" sz="44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</a:br>
            <a:r>
              <a:rPr lang="ru-RU" sz="44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  <a:t>с тела.</a:t>
            </a:r>
            <a:r>
              <a:rPr lang="en-US" sz="44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  <a:t/>
            </a:r>
            <a:br>
              <a:rPr lang="en-US" sz="44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</a:br>
            <a:r>
              <a:rPr lang="ru-RU" sz="32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  <a:t/>
            </a:r>
            <a:br>
              <a:rPr lang="ru-RU" sz="3200" cap="none" dirty="0" smtClean="0">
                <a:solidFill>
                  <a:schemeClr val="accent1"/>
                </a:solidFill>
                <a:latin typeface="Monotype Corsiva" panose="03010101010201010101" pitchFamily="66" charset="0"/>
              </a:rPr>
            </a:br>
            <a:endParaRPr lang="ru-RU" sz="3200" cap="none" dirty="0">
              <a:solidFill>
                <a:schemeClr val="accent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09" y="6002448"/>
            <a:ext cx="6931103" cy="660902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Массажеры</a:t>
            </a:r>
            <a:r>
              <a:rPr lang="ru-RU" dirty="0" smtClean="0">
                <a:solidFill>
                  <a:schemeClr val="bg1"/>
                </a:solidFill>
              </a:rPr>
              <a:t>. Тренажеры. Товары для здоровья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25893" y="5884752"/>
            <a:ext cx="242632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                 </a:t>
            </a:r>
            <a:r>
              <a:rPr lang="ru-RU" sz="1000" b="1" dirty="0" smtClean="0">
                <a:solidFill>
                  <a:srgbClr val="663300"/>
                </a:solidFill>
              </a:rPr>
              <a:t>ООО «ЯНЕКС»</a:t>
            </a:r>
          </a:p>
          <a:p>
            <a:r>
              <a:rPr lang="ru-RU" sz="1000" b="1" dirty="0" smtClean="0">
                <a:solidFill>
                  <a:srgbClr val="663300"/>
                </a:solidFill>
              </a:rPr>
              <a:t>8-910-79-34-943 * 8-922-08-86-895</a:t>
            </a:r>
          </a:p>
          <a:p>
            <a:r>
              <a:rPr lang="en-US" sz="900" b="1" dirty="0" smtClean="0">
                <a:solidFill>
                  <a:srgbClr val="663300"/>
                </a:solidFill>
              </a:rPr>
              <a:t>                 www.yaneks-shop.ru</a:t>
            </a:r>
            <a:endParaRPr lang="ru-RU" sz="900" b="1" dirty="0">
              <a:solidFill>
                <a:srgbClr val="6633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2" y="63375"/>
            <a:ext cx="6610752" cy="556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6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720" y="3757189"/>
            <a:ext cx="9732475" cy="2888055"/>
          </a:xfrm>
        </p:spPr>
        <p:txBody>
          <a:bodyPr>
            <a:normAutofit/>
          </a:bodyPr>
          <a:lstStyle/>
          <a:p>
            <a:r>
              <a:rPr lang="ru-RU" sz="1400" cap="none" dirty="0" smtClean="0">
                <a:solidFill>
                  <a:schemeClr val="bg1"/>
                </a:solidFill>
              </a:rPr>
              <a:t>              </a:t>
            </a:r>
            <a:r>
              <a:rPr lang="ru-RU" sz="1400" b="1" cap="none" dirty="0" smtClean="0">
                <a:solidFill>
                  <a:schemeClr val="bg1"/>
                </a:solidFill>
              </a:rPr>
              <a:t>Наша компания «ЯНЕКС», предлагает товары для вашего здоровья и комфорта. </a:t>
            </a:r>
            <a:br>
              <a:rPr lang="ru-RU" sz="1400" b="1" cap="none" dirty="0" smtClean="0">
                <a:solidFill>
                  <a:schemeClr val="bg1"/>
                </a:solidFill>
              </a:rPr>
            </a:br>
            <a:r>
              <a:rPr lang="ru-RU" sz="1400" b="1" cap="none" dirty="0" smtClean="0">
                <a:solidFill>
                  <a:schemeClr val="bg1"/>
                </a:solidFill>
              </a:rPr>
              <a:t/>
            </a:r>
            <a:br>
              <a:rPr lang="ru-RU" sz="1400" b="1" cap="none" dirty="0" smtClean="0">
                <a:solidFill>
                  <a:schemeClr val="bg1"/>
                </a:solidFill>
              </a:rPr>
            </a:br>
            <a:r>
              <a:rPr lang="ru-RU" sz="1400" b="1" cap="none" dirty="0" smtClean="0">
                <a:solidFill>
                  <a:schemeClr val="bg1"/>
                </a:solidFill>
              </a:rPr>
              <a:t>               </a:t>
            </a:r>
            <a:br>
              <a:rPr lang="ru-RU" sz="1400" b="1" cap="none" dirty="0" smtClean="0">
                <a:solidFill>
                  <a:schemeClr val="bg1"/>
                </a:solidFill>
              </a:rPr>
            </a:br>
            <a:r>
              <a:rPr lang="ru-RU" sz="1400" b="1" cap="none" dirty="0" smtClean="0">
                <a:solidFill>
                  <a:schemeClr val="bg1"/>
                </a:solidFill>
              </a:rPr>
              <a:t>               От </a:t>
            </a:r>
            <a:r>
              <a:rPr lang="ru-RU" sz="1400" b="1" u="sng" cap="none" dirty="0" smtClean="0">
                <a:solidFill>
                  <a:schemeClr val="bg1"/>
                </a:solidFill>
              </a:rPr>
              <a:t>ручных  портативных   </a:t>
            </a:r>
            <a:r>
              <a:rPr lang="ru-RU" sz="1400" b="1" u="sng" cap="none" dirty="0" err="1" smtClean="0">
                <a:solidFill>
                  <a:schemeClr val="bg1"/>
                </a:solidFill>
              </a:rPr>
              <a:t>массажеров</a:t>
            </a:r>
            <a:r>
              <a:rPr lang="ru-RU" sz="1400" b="1" cap="none" dirty="0" smtClean="0">
                <a:solidFill>
                  <a:schemeClr val="bg1"/>
                </a:solidFill>
              </a:rPr>
              <a:t>   до комплексных   </a:t>
            </a:r>
            <a:r>
              <a:rPr lang="ru-RU" sz="1400" b="1" u="sng" cap="none" dirty="0" smtClean="0">
                <a:solidFill>
                  <a:schemeClr val="bg1"/>
                </a:solidFill>
              </a:rPr>
              <a:t>массажных систем</a:t>
            </a:r>
            <a:r>
              <a:rPr lang="ru-RU" sz="1400" b="1" cap="none" dirty="0" smtClean="0">
                <a:solidFill>
                  <a:schemeClr val="bg1"/>
                </a:solidFill>
              </a:rPr>
              <a:t> –  </a:t>
            </a:r>
            <a:br>
              <a:rPr lang="ru-RU" sz="1400" b="1" cap="none" dirty="0" smtClean="0">
                <a:solidFill>
                  <a:schemeClr val="bg1"/>
                </a:solidFill>
              </a:rPr>
            </a:br>
            <a:r>
              <a:rPr lang="ru-RU" sz="1400" b="1" cap="none" dirty="0" smtClean="0">
                <a:solidFill>
                  <a:schemeClr val="bg1"/>
                </a:solidFill>
              </a:rPr>
              <a:t>                          </a:t>
            </a:r>
            <a:br>
              <a:rPr lang="ru-RU" sz="1400" b="1" cap="none" dirty="0" smtClean="0">
                <a:solidFill>
                  <a:schemeClr val="bg1"/>
                </a:solidFill>
              </a:rPr>
            </a:br>
            <a:r>
              <a:rPr lang="ru-RU" sz="1400" b="1" cap="none" dirty="0">
                <a:solidFill>
                  <a:schemeClr val="bg1"/>
                </a:solidFill>
              </a:rPr>
              <a:t/>
            </a:r>
            <a:br>
              <a:rPr lang="ru-RU" sz="1400" b="1" cap="none" dirty="0">
                <a:solidFill>
                  <a:schemeClr val="bg1"/>
                </a:solidFill>
              </a:rPr>
            </a:br>
            <a:r>
              <a:rPr lang="ru-RU" sz="1400" b="1" cap="none" dirty="0" smtClean="0">
                <a:solidFill>
                  <a:schemeClr val="bg1"/>
                </a:solidFill>
              </a:rPr>
              <a:t> позволяющих снять усталость, привести мышцы в тонус, обеспечить заряд бодрости на целый день</a:t>
            </a:r>
            <a:endParaRPr lang="ru-RU" sz="1400" b="1" cap="none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299" y="685801"/>
            <a:ext cx="10311897" cy="3071388"/>
          </a:xfrm>
        </p:spPr>
        <p:txBody>
          <a:bodyPr>
            <a:normAutofit/>
          </a:bodyPr>
          <a:lstStyle/>
          <a:p>
            <a:r>
              <a:rPr lang="ru-RU" sz="3600" b="1" cap="small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                  Товары</a:t>
            </a:r>
            <a:r>
              <a:rPr lang="ru-RU" sz="3600" b="1" cap="small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, которые подарят </a:t>
            </a:r>
            <a:endParaRPr lang="ru-RU" sz="3600" b="1" cap="small" dirty="0" smtClean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sz="3600" b="1" cap="small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                        Вам </a:t>
            </a:r>
            <a:r>
              <a:rPr lang="ru-RU" sz="3600" b="1" cap="small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и Вашим </a:t>
            </a:r>
            <a:r>
              <a:rPr lang="en-US" sz="3600" b="1" cap="small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3600" b="1" cap="small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близким </a:t>
            </a:r>
          </a:p>
          <a:p>
            <a:r>
              <a:rPr lang="ru-RU" sz="3600" b="1" cap="small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                           здоровье</a:t>
            </a:r>
            <a:r>
              <a:rPr lang="ru-RU" sz="3600" b="1" cap="small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, бодрость  </a:t>
            </a:r>
            <a:endParaRPr lang="ru-RU" sz="3600" b="1" cap="small" dirty="0" smtClean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sz="3600" b="1" cap="small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    </a:t>
            </a:r>
            <a:r>
              <a:rPr lang="ru-RU" sz="3600" b="1" cap="small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ru-RU" sz="3600" b="1" cap="small" dirty="0" smtClean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             и  </a:t>
            </a:r>
            <a:r>
              <a:rPr lang="ru-RU" sz="3600" b="1" cap="small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отличное  самочувствие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9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656784"/>
            <a:ext cx="8278719" cy="4065006"/>
          </a:xfrm>
        </p:spPr>
        <p:txBody>
          <a:bodyPr>
            <a:normAutofit fontScale="90000"/>
          </a:bodyPr>
          <a:lstStyle/>
          <a:p>
            <a:r>
              <a:rPr lang="ru-RU" sz="1300" b="1" cap="none" dirty="0" smtClean="0">
                <a:solidFill>
                  <a:schemeClr val="accent1"/>
                </a:solidFill>
              </a:rPr>
              <a:t>                                Основные проблемы с которыми легко справляются ручные </a:t>
            </a:r>
            <a:r>
              <a:rPr lang="ru-RU" sz="1300" b="1" cap="none" dirty="0" err="1" smtClean="0">
                <a:solidFill>
                  <a:schemeClr val="accent1"/>
                </a:solidFill>
              </a:rPr>
              <a:t>массажеры</a:t>
            </a:r>
            <a:r>
              <a:rPr lang="ru-RU" sz="1300" b="1" cap="none" dirty="0" smtClean="0">
                <a:solidFill>
                  <a:schemeClr val="accent1"/>
                </a:solidFill>
              </a:rPr>
              <a:t>:</a:t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>
                <a:solidFill>
                  <a:schemeClr val="accent1"/>
                </a:solidFill>
              </a:rPr>
              <a:t/>
            </a:r>
            <a:br>
              <a:rPr lang="ru-RU" sz="1300" b="1" cap="none" dirty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Бессонница, стресс, депрессия. Также массаж повышает общий тонус организма и нормализирует сон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Снимает боли и ломоту в ногах, в том числе и те боли, которые связаны с ревматическими заболеваниями</a:t>
            </a:r>
            <a:r>
              <a:rPr lang="ru-RU" sz="1300" b="1" cap="none" dirty="0">
                <a:solidFill>
                  <a:schemeClr val="accent1"/>
                </a:solidFill>
              </a:rPr>
              <a:t/>
            </a:r>
            <a:br>
              <a:rPr lang="ru-RU" sz="1300" b="1" cap="none" dirty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Нормализирует артериальное давление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>Улучшает обмен веществ, борется с целлюлитом, что в результате приводит к постепенному снижению веса</a:t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>
                <a:solidFill>
                  <a:schemeClr val="accent1"/>
                </a:solidFill>
              </a:rPr>
              <a:t/>
            </a:r>
            <a:br>
              <a:rPr lang="ru-RU" sz="1300" b="1" cap="none" dirty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>Повышение упругости кожи, активизация кровообращения</a:t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>
                <a:solidFill>
                  <a:schemeClr val="accent1"/>
                </a:solidFill>
              </a:rPr>
              <a:t/>
            </a:r>
            <a:br>
              <a:rPr lang="ru-RU" sz="1300" b="1" cap="none" dirty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>Повышение общего тонуса мышц;</a:t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>благотворно влияет на нервную и иммунную систему;</a:t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>активизирует циркуляцию крови, </a:t>
            </a:r>
            <a:r>
              <a:rPr lang="ru-RU" sz="1300" b="1" cap="none" dirty="0" err="1" smtClean="0">
                <a:solidFill>
                  <a:schemeClr val="accent1"/>
                </a:solidFill>
              </a:rPr>
              <a:t>лимфоотток</a:t>
            </a: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b="1" cap="none" dirty="0" smtClean="0">
                <a:solidFill>
                  <a:schemeClr val="accent1"/>
                </a:solidFill>
              </a:rPr>
              <a:t/>
            </a:r>
            <a:br>
              <a:rPr lang="ru-RU" sz="1300" b="1" cap="none" dirty="0" smtClean="0">
                <a:solidFill>
                  <a:schemeClr val="accent1"/>
                </a:solidFill>
              </a:rPr>
            </a:br>
            <a:r>
              <a:rPr lang="ru-RU" sz="1300" cap="none" dirty="0"/>
              <a:t/>
            </a:r>
            <a:br>
              <a:rPr lang="ru-RU" sz="1300" cap="none" dirty="0"/>
            </a:br>
            <a:r>
              <a:rPr lang="ru-RU" sz="1300" cap="none" dirty="0" smtClean="0"/>
              <a:t/>
            </a:r>
            <a:br>
              <a:rPr lang="ru-RU" sz="1300" cap="none" dirty="0" smtClean="0"/>
            </a:br>
            <a:r>
              <a:rPr lang="ru-RU" sz="1300" cap="none" dirty="0"/>
              <a:t/>
            </a:r>
            <a:br>
              <a:rPr lang="ru-RU" sz="1300" cap="none" dirty="0"/>
            </a:br>
            <a:r>
              <a:rPr lang="ru-RU" sz="1300" cap="none" dirty="0" smtClean="0"/>
              <a:t/>
            </a:r>
            <a:br>
              <a:rPr lang="ru-RU" sz="1300" cap="none" dirty="0" smtClean="0"/>
            </a:b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711" y="271604"/>
            <a:ext cx="6916848" cy="525101"/>
          </a:xfrm>
        </p:spPr>
        <p:txBody>
          <a:bodyPr/>
          <a:lstStyle/>
          <a:p>
            <a:r>
              <a:rPr lang="ru-RU" dirty="0" smtClean="0"/>
              <a:t>                        </a:t>
            </a:r>
            <a:r>
              <a:rPr lang="ru-RU" b="1" dirty="0" smtClean="0"/>
              <a:t>Ручные портативные </a:t>
            </a:r>
            <a:r>
              <a:rPr lang="ru-RU" b="1" dirty="0" err="1" smtClean="0"/>
              <a:t>массажеры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23" y="90534"/>
            <a:ext cx="1420892" cy="1420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23" y="1656784"/>
            <a:ext cx="1429442" cy="14294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24" y="3231584"/>
            <a:ext cx="1429441" cy="14294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23" y="4806382"/>
            <a:ext cx="1452610" cy="13499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0368" y="6357812"/>
            <a:ext cx="5739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Cc</a:t>
            </a:r>
            <a:r>
              <a:rPr lang="ru-RU" sz="1100" b="1" dirty="0" err="1" smtClean="0">
                <a:solidFill>
                  <a:schemeClr val="accent1"/>
                </a:solidFill>
              </a:rPr>
              <a:t>ылка</a:t>
            </a:r>
            <a:r>
              <a:rPr lang="ru-RU" sz="1100" b="1" dirty="0" smtClean="0">
                <a:solidFill>
                  <a:schemeClr val="accent1"/>
                </a:solidFill>
              </a:rPr>
              <a:t> на товар:</a:t>
            </a:r>
            <a:r>
              <a:rPr lang="en-US" sz="1100" b="1" dirty="0" smtClean="0">
                <a:solidFill>
                  <a:schemeClr val="accent1"/>
                </a:solidFill>
              </a:rPr>
              <a:t> http</a:t>
            </a:r>
            <a:r>
              <a:rPr lang="en-US" sz="1100" b="1" dirty="0">
                <a:solidFill>
                  <a:schemeClr val="accent1"/>
                </a:solidFill>
              </a:rPr>
              <a:t>://www.yaneks-shop.ru/magazin/portativnye-massazhery</a:t>
            </a:r>
            <a:endParaRPr lang="ru-RU" sz="11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6935" y="5060887"/>
            <a:ext cx="3286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</a:t>
            </a:r>
            <a:r>
              <a:rPr lang="ru-RU" b="1" dirty="0" smtClean="0">
                <a:solidFill>
                  <a:srgbClr val="7030A0"/>
                </a:solidFill>
              </a:rPr>
              <a:t>От 1990 </a:t>
            </a:r>
            <a:r>
              <a:rPr lang="ru-RU" b="1" dirty="0" err="1" smtClean="0">
                <a:solidFill>
                  <a:srgbClr val="7030A0"/>
                </a:solidFill>
              </a:rPr>
              <a:t>руб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347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493823"/>
            <a:ext cx="7699297" cy="3331674"/>
          </a:xfrm>
        </p:spPr>
        <p:txBody>
          <a:bodyPr>
            <a:normAutofit/>
          </a:bodyPr>
          <a:lstStyle/>
          <a:p>
            <a:r>
              <a:rPr lang="ru-RU" sz="1200" b="1" cap="none" dirty="0" smtClean="0">
                <a:solidFill>
                  <a:schemeClr val="accent1"/>
                </a:solidFill>
              </a:rPr>
              <a:t>Уникальным достижением современных технологий является создание гидромассажных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ванночек для ног.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/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С помощью этого оборудования можно самостоятельно проводить полезные для здоровья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процедуры в </a:t>
            </a:r>
            <a:r>
              <a:rPr lang="ru-RU" sz="1200" b="1" cap="none" dirty="0">
                <a:solidFill>
                  <a:schemeClr val="accent1"/>
                </a:solidFill>
              </a:rPr>
              <a:t> </a:t>
            </a:r>
            <a:r>
              <a:rPr lang="ru-RU" sz="1200" b="1" cap="none" dirty="0" smtClean="0">
                <a:solidFill>
                  <a:schemeClr val="accent1"/>
                </a:solidFill>
              </a:rPr>
              <a:t>домашних условиях,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такие, как пузырьковый и волновой гидромассаж ног,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а также разминающий и </a:t>
            </a:r>
            <a:r>
              <a:rPr lang="ru-RU" sz="1200" b="1" cap="none" dirty="0" err="1" smtClean="0">
                <a:solidFill>
                  <a:schemeClr val="accent1"/>
                </a:solidFill>
              </a:rPr>
              <a:t>шиатцу</a:t>
            </a:r>
            <a:r>
              <a:rPr lang="ru-RU" sz="1200" b="1" cap="none" dirty="0" smtClean="0">
                <a:solidFill>
                  <a:schemeClr val="accent1"/>
                </a:solidFill>
              </a:rPr>
              <a:t> массаж стоп с подогревом.</a:t>
            </a:r>
            <a:endParaRPr lang="ru-RU" sz="1200" b="1" cap="none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1141" y="685800"/>
            <a:ext cx="2924270" cy="482097"/>
          </a:xfrm>
        </p:spPr>
        <p:txBody>
          <a:bodyPr/>
          <a:lstStyle/>
          <a:p>
            <a:r>
              <a:rPr lang="ru-RU" dirty="0" err="1" smtClean="0"/>
              <a:t>Гидромассажеры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97529" y="6373640"/>
            <a:ext cx="75053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1"/>
                </a:solidFill>
              </a:rPr>
              <a:t>Ссылка на товар: </a:t>
            </a:r>
            <a:r>
              <a:rPr lang="en-US" sz="1000" b="1" dirty="0">
                <a:solidFill>
                  <a:schemeClr val="accent1"/>
                </a:solidFill>
              </a:rPr>
              <a:t>http://www.yaneks-shop.ru/magazin/gidromassazh</a:t>
            </a:r>
            <a:endParaRPr lang="ru-RU" sz="10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585" y="133208"/>
            <a:ext cx="1817616" cy="13606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585" y="1769295"/>
            <a:ext cx="1800765" cy="13480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585" y="3370480"/>
            <a:ext cx="1817616" cy="13606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585" y="5034693"/>
            <a:ext cx="1800765" cy="13389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47715" y="5151423"/>
            <a:ext cx="2598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От 6900 </a:t>
            </a:r>
            <a:r>
              <a:rPr lang="ru-RU" b="1" dirty="0" err="1" smtClean="0">
                <a:solidFill>
                  <a:srgbClr val="7030A0"/>
                </a:solidFill>
              </a:rPr>
              <a:t>руб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1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403288"/>
            <a:ext cx="7952795" cy="3574238"/>
          </a:xfrm>
        </p:spPr>
        <p:txBody>
          <a:bodyPr>
            <a:normAutofit/>
          </a:bodyPr>
          <a:lstStyle/>
          <a:p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Применение тренажера не зависит от вашей физической  подготовки, им просто пользоваться, 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200" b="1" cap="non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тренажер станет вашим хорошим другом и помощником на пути к совершенному телу.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Занимайтесь по 15-20 минут ежедневно, и вы сможете получить желаемую талию уже через 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200" b="1" cap="non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10 дней,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 Это успех без особых усилий!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 Испытайте на себе всю силу тренажеров для фитнеса, и вы останетесь довольны результатом, 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200" b="1" cap="non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  <a:t>полученным за такой небольшой срок.</a:t>
            </a:r>
            <a:br>
              <a:rPr lang="ru-RU" sz="1200" b="1" cap="none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1200" b="1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735" y="685800"/>
            <a:ext cx="4354716" cy="590739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Тренажеры для фитнеса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935" y="6129196"/>
            <a:ext cx="6916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2">
                    <a:lumMod val="50000"/>
                  </a:schemeClr>
                </a:solidFill>
              </a:rPr>
              <a:t>Ссылка на товар: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http://www.yaneks-shop.ru/magazin/massazhery-trenazhery</a:t>
            </a:r>
            <a:endParaRPr lang="ru-RU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02" y="155513"/>
            <a:ext cx="1666875" cy="12477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02" y="1686547"/>
            <a:ext cx="1666875" cy="13158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02" y="3291612"/>
            <a:ext cx="1666875" cy="13295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302" y="4977526"/>
            <a:ext cx="1666875" cy="13000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97093" y="5386812"/>
            <a:ext cx="1819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От 4950 </a:t>
            </a:r>
            <a:r>
              <a:rPr lang="ru-RU" b="1" dirty="0" err="1" smtClean="0">
                <a:solidFill>
                  <a:srgbClr val="7030A0"/>
                </a:solidFill>
              </a:rPr>
              <a:t>руб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5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376128"/>
            <a:ext cx="7654030" cy="3530850"/>
          </a:xfrm>
        </p:spPr>
        <p:txBody>
          <a:bodyPr>
            <a:normAutofit/>
          </a:bodyPr>
          <a:lstStyle/>
          <a:p>
            <a:r>
              <a:rPr lang="ru-RU" sz="1200" b="1" cap="none" dirty="0" smtClean="0">
                <a:solidFill>
                  <a:schemeClr val="accent1"/>
                </a:solidFill>
              </a:rPr>
              <a:t>Каждый день в бешеном ритме города, человеческий мозг испытывает ежедневный стресс от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шума автомобилей, постоянных забот и проблем.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Иногда хочется закрыть глаза и почувствовать гармонию и спокойствие.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На верхних слоях кожи головы и лица находится множество нервных окончаний и рецепторов.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При воздействии на них эффект расслабления  увеличивается в несколько раз, поэтому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большинство людей засыпают от массажа головы и лица.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Массаж головы не всегда доступен, компромиссом является использование </a:t>
            </a:r>
            <a:r>
              <a:rPr lang="ru-RU" sz="1200" b="1" cap="none" dirty="0" err="1" smtClean="0">
                <a:solidFill>
                  <a:schemeClr val="accent1"/>
                </a:solidFill>
              </a:rPr>
              <a:t>массажера</a:t>
            </a:r>
            <a:r>
              <a:rPr lang="ru-RU" sz="1200" b="1" cap="none" dirty="0" smtClean="0">
                <a:solidFill>
                  <a:schemeClr val="accent1"/>
                </a:solidFill>
              </a:rPr>
              <a:t> для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головы и глаз в домашних условиях, который всегда под рукой, и вы можете получить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качественный массаж в любое удобное для вас время.</a:t>
            </a:r>
            <a:endParaRPr lang="ru-RU" sz="1200" b="1" cap="none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762" y="685801"/>
            <a:ext cx="5359651" cy="572632"/>
          </a:xfrm>
        </p:spPr>
        <p:txBody>
          <a:bodyPr/>
          <a:lstStyle/>
          <a:p>
            <a:r>
              <a:rPr lang="ru-RU" dirty="0" err="1" smtClean="0"/>
              <a:t>Массажеры</a:t>
            </a:r>
            <a:r>
              <a:rPr lang="ru-RU" dirty="0" smtClean="0"/>
              <a:t> для глаз и головы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4213" y="6056768"/>
            <a:ext cx="6730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1"/>
                </a:solidFill>
              </a:rPr>
              <a:t>Ссылка на товар:</a:t>
            </a:r>
            <a:r>
              <a:rPr lang="en-US" sz="1200" b="1" dirty="0">
                <a:solidFill>
                  <a:schemeClr val="accent1"/>
                </a:solidFill>
              </a:rPr>
              <a:t>http://www.yaneks-shop.ru/magazin/massazhery-dlya-glaz-i-golovy</a:t>
            </a:r>
            <a:endParaRPr lang="ru-RU" sz="12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363" y="145925"/>
            <a:ext cx="1573005" cy="12302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364" y="1592655"/>
            <a:ext cx="1573005" cy="13451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364" y="3242053"/>
            <a:ext cx="1573005" cy="14748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364" y="5021059"/>
            <a:ext cx="1573006" cy="14069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3719" y="5214796"/>
            <a:ext cx="226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От 4900 </a:t>
            </a:r>
            <a:r>
              <a:rPr lang="ru-RU" b="1" dirty="0" err="1" smtClean="0">
                <a:solidFill>
                  <a:srgbClr val="7030A0"/>
                </a:solidFill>
              </a:rPr>
              <a:t>руб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37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611518"/>
            <a:ext cx="6739630" cy="3096284"/>
          </a:xfrm>
        </p:spPr>
        <p:txBody>
          <a:bodyPr>
            <a:normAutofit/>
          </a:bodyPr>
          <a:lstStyle/>
          <a:p>
            <a:r>
              <a:rPr lang="ru-RU" sz="1200" b="1" cap="none" dirty="0" smtClean="0">
                <a:solidFill>
                  <a:schemeClr val="accent1"/>
                </a:solidFill>
              </a:rPr>
              <a:t>Все </a:t>
            </a:r>
            <a:r>
              <a:rPr lang="ru-RU" sz="1200" b="1" cap="none" dirty="0" err="1" smtClean="0">
                <a:solidFill>
                  <a:schemeClr val="accent1"/>
                </a:solidFill>
              </a:rPr>
              <a:t>массажеры</a:t>
            </a:r>
            <a:r>
              <a:rPr lang="ru-RU" sz="1200" b="1" cap="none" dirty="0" smtClean="0">
                <a:solidFill>
                  <a:schemeClr val="accent1"/>
                </a:solidFill>
              </a:rPr>
              <a:t> для шеи и плеч работают так: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массажные головки вращаются одновременно в двух направлениях,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благодаря чему мышцы освобождаются от напряжения и расслабляются.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Дополнительно вы можете включить вибрацию, 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>
                <a:solidFill>
                  <a:schemeClr val="accent1"/>
                </a:solidFill>
              </a:rPr>
              <a:t/>
            </a:r>
            <a:br>
              <a:rPr lang="ru-RU" sz="1200" b="1" cap="none" dirty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которая отлично стимулирует и улучшает кровообращение и </a:t>
            </a:r>
            <a:r>
              <a:rPr lang="ru-RU" sz="1200" b="1" cap="none" dirty="0" err="1" smtClean="0">
                <a:solidFill>
                  <a:schemeClr val="accent1"/>
                </a:solidFill>
              </a:rPr>
              <a:t>лимфоток</a:t>
            </a:r>
            <a:r>
              <a:rPr lang="ru-RU" sz="1200" b="1" cap="none" dirty="0" smtClean="0">
                <a:solidFill>
                  <a:schemeClr val="accent1"/>
                </a:solidFill>
              </a:rPr>
              <a:t>.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/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r>
              <a:rPr lang="ru-RU" sz="1200" b="1" cap="none" dirty="0" smtClean="0">
                <a:solidFill>
                  <a:schemeClr val="accent1"/>
                </a:solidFill>
              </a:rPr>
              <a:t>Проникая вглубь мышечных тканей, </a:t>
            </a:r>
            <a:r>
              <a:rPr lang="ru-RU" sz="1200" b="1" cap="none" dirty="0" err="1" smtClean="0">
                <a:solidFill>
                  <a:schemeClr val="accent1"/>
                </a:solidFill>
              </a:rPr>
              <a:t>массажер</a:t>
            </a:r>
            <a:r>
              <a:rPr lang="ru-RU" sz="1200" b="1" cap="none" dirty="0" smtClean="0">
                <a:solidFill>
                  <a:schemeClr val="accent1"/>
                </a:solidFill>
              </a:rPr>
              <a:t> снимает напряжение и спазмы.</a:t>
            </a:r>
            <a:br>
              <a:rPr lang="ru-RU" sz="1200" b="1" cap="none" dirty="0" smtClean="0">
                <a:solidFill>
                  <a:schemeClr val="accent1"/>
                </a:solidFill>
              </a:rPr>
            </a:br>
            <a:endParaRPr lang="ru-RU" sz="1200" b="1" cap="none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8388" y="685801"/>
            <a:ext cx="4762123" cy="663165"/>
          </a:xfrm>
        </p:spPr>
        <p:txBody>
          <a:bodyPr/>
          <a:lstStyle/>
          <a:p>
            <a:r>
              <a:rPr lang="ru-RU" dirty="0" err="1" smtClean="0"/>
              <a:t>Массажеры</a:t>
            </a:r>
            <a:r>
              <a:rPr lang="ru-RU" dirty="0" smtClean="0"/>
              <a:t> для шеи и плеч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3164" y="5993394"/>
            <a:ext cx="6382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1"/>
                </a:solidFill>
              </a:rPr>
              <a:t>Ссылка на товар:</a:t>
            </a:r>
            <a:r>
              <a:rPr lang="en-US" sz="1000" b="1" dirty="0">
                <a:solidFill>
                  <a:schemeClr val="accent1"/>
                </a:solidFill>
              </a:rPr>
              <a:t>http://www.yaneks-shop.ru/magazin/massazhery-dlya-shei-i-plech</a:t>
            </a:r>
            <a:endParaRPr lang="ru-RU" sz="10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12" y="200779"/>
            <a:ext cx="1515701" cy="14107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12" y="1783533"/>
            <a:ext cx="1515701" cy="13308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12" y="3286407"/>
            <a:ext cx="1515701" cy="150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612" y="5088048"/>
            <a:ext cx="1515701" cy="1426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88040" y="5088048"/>
            <a:ext cx="1665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От 1850 </a:t>
            </a:r>
            <a:r>
              <a:rPr lang="ru-RU" b="1" dirty="0" err="1" smtClean="0">
                <a:solidFill>
                  <a:srgbClr val="7030A0"/>
                </a:solidFill>
              </a:rPr>
              <a:t>руб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8572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</TotalTime>
  <Words>164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Monotype Corsiva</vt:lpstr>
      <vt:lpstr>Wingdings 3</vt:lpstr>
      <vt:lpstr>Сектор</vt:lpstr>
      <vt:lpstr>         Отдых  души начинается        с тела.  </vt:lpstr>
      <vt:lpstr>              Наша компания «ЯНЕКС», предлагает товары для вашего здоровья и комфорта.                                  От ручных  портативных   массажеров   до комплексных   массажных систем –                                позволяющих снять усталость, привести мышцы в тонус, обеспечить заряд бодрости на целый день</vt:lpstr>
      <vt:lpstr>                                Основные проблемы с которыми легко справляются ручные массажеры:   Бессонница, стресс, депрессия. Также массаж повышает общий тонус организма и нормализирует сон  Снимает боли и ломоту в ногах, в том числе и те боли, которые связаны с ревматическими заболеваниями  Нормализирует артериальное давление  Улучшает обмен веществ, борется с целлюлитом, что в результате приводит к постепенному снижению веса  Повышение упругости кожи, активизация кровообращения  Повышение общего тонуса мышц;  благотворно влияет на нервную и иммунную систему;  активизирует циркуляцию крови, лимфоотток       </vt:lpstr>
      <vt:lpstr>Уникальным достижением современных технологий является создание гидромассажных   ванночек для ног.   С помощью этого оборудования можно самостоятельно проводить полезные для здоровья   процедуры в  домашних условиях,   такие, как пузырьковый и волновой гидромассаж ног,   а также разминающий и шиатцу массаж стоп с подогревом.</vt:lpstr>
      <vt:lpstr>Применение тренажера не зависит от вашей физической  подготовки, им просто пользоваться,   тренажер станет вашим хорошим другом и помощником на пути к совершенному телу.  Занимайтесь по 15-20 минут ежедневно, и вы сможете получить желаемую талию уже через   10 дней,   Это успех без особых усилий!   Испытайте на себе всю силу тренажеров для фитнеса, и вы останетесь довольны результатом,   полученным за такой небольшой срок. </vt:lpstr>
      <vt:lpstr>Каждый день в бешеном ритме города, человеческий мозг испытывает ежедневный стресс от   шума автомобилей, постоянных забот и проблем.   Иногда хочется закрыть глаза и почувствовать гармонию и спокойствие.   На верхних слоях кожи головы и лица находится множество нервных окончаний и рецепторов.   При воздействии на них эффект расслабления  увеличивается в несколько раз, поэтому   большинство людей засыпают от массажа головы и лица.   Массаж головы не всегда доступен, компромиссом является использование массажера для   головы и глаз в домашних условиях, который всегда под рукой, и вы можете получить   качественный массаж в любое удобное для вас время.</vt:lpstr>
      <vt:lpstr>Все массажеры для шеи и плеч работают так:   массажные головки вращаются одновременно в двух направлениях,   благодаря чему мышцы освобождаются от напряжения и расслабляются.   Дополнительно вы можете включить вибрацию,   которая отлично стимулирует и улучшает кровообращение и лимфоток.  Проникая вглубь мышечных тканей, массажер снимает напряжение и спазмы.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Отдых души начинается с тела Позвольте себе удовольствие в заботе о здоровье и силе духа</dc:title>
  <dc:creator>user</dc:creator>
  <cp:lastModifiedBy>user</cp:lastModifiedBy>
  <cp:revision>25</cp:revision>
  <dcterms:created xsi:type="dcterms:W3CDTF">2014-12-16T13:12:53Z</dcterms:created>
  <dcterms:modified xsi:type="dcterms:W3CDTF">2014-12-16T19:16:47Z</dcterms:modified>
</cp:coreProperties>
</file>