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9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60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9864B60-730F-432A-9E83-D62BB47CC2E5}">
          <p14:sldIdLst>
            <p14:sldId id="256"/>
            <p14:sldId id="257"/>
            <p14:sldId id="259"/>
            <p14:sldId id="258"/>
            <p14:sldId id="269"/>
            <p14:sldId id="264"/>
            <p14:sldId id="265"/>
            <p14:sldId id="266"/>
            <p14:sldId id="267"/>
            <p14:sldId id="268"/>
            <p14:sldId id="270"/>
            <p14:sldId id="271"/>
            <p14:sldId id="272"/>
            <p14:sldId id="260"/>
            <p14:sldId id="274"/>
            <p14:sldId id="275"/>
          </p14:sldIdLst>
        </p14:section>
        <p14:section name="Раздел без заголовка" id="{262851A6-DF0D-4DE8-A631-C1F67DB1F1A5}">
          <p14:sldIdLst>
            <p14:sldId id="27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2C88C-E1E0-4B64-8580-7070A13BA72B}" v="87" dt="2019-04-05T10:32:41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ргей Румянцев" userId="ed1202d39fbc5f7f" providerId="LiveId" clId="{2272C88C-E1E0-4B64-8580-7070A13BA72B}"/>
    <pc:docChg chg="custSel addSld modSld modMainMaster">
      <pc:chgData name="Сергей Румянцев" userId="ed1202d39fbc5f7f" providerId="LiveId" clId="{2272C88C-E1E0-4B64-8580-7070A13BA72B}" dt="2019-04-05T10:33:33.557" v="1065" actId="108"/>
      <pc:docMkLst>
        <pc:docMk/>
      </pc:docMkLst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0" sldId="256"/>
        </pc:sldMkLst>
        <pc:spChg chg="add mod">
          <ac:chgData name="Сергей Румянцев" userId="ed1202d39fbc5f7f" providerId="LiveId" clId="{2272C88C-E1E0-4B64-8580-7070A13BA72B}" dt="2019-04-04T23:17:25.482" v="146" actId="113"/>
          <ac:spMkLst>
            <pc:docMk/>
            <pc:sldMk cId="0" sldId="256"/>
            <ac:spMk id="2" creationId="{AE42A0C7-E893-454A-A375-89BFB13BB4B5}"/>
          </ac:spMkLst>
        </pc:spChg>
        <pc:spChg chg="add mod">
          <ac:chgData name="Сергей Румянцев" userId="ed1202d39fbc5f7f" providerId="LiveId" clId="{2272C88C-E1E0-4B64-8580-7070A13BA72B}" dt="2019-04-04T23:14:44.021" v="131" actId="1076"/>
          <ac:spMkLst>
            <pc:docMk/>
            <pc:sldMk cId="0" sldId="256"/>
            <ac:spMk id="3" creationId="{FBB0BC03-D830-4CE6-A80C-8886110CE726}"/>
          </ac:spMkLst>
        </pc:spChg>
        <pc:spChg chg="add mod">
          <ac:chgData name="Сергей Румянцев" userId="ed1202d39fbc5f7f" providerId="LiveId" clId="{2272C88C-E1E0-4B64-8580-7070A13BA72B}" dt="2019-04-04T23:17:15.605" v="144" actId="1076"/>
          <ac:spMkLst>
            <pc:docMk/>
            <pc:sldMk cId="0" sldId="256"/>
            <ac:spMk id="4" creationId="{23D3015B-234C-4EAA-B989-0420ABF5622A}"/>
          </ac:spMkLst>
        </pc:spChg>
        <pc:spChg chg="del mod">
          <ac:chgData name="Сергей Румянцев" userId="ed1202d39fbc5f7f" providerId="LiveId" clId="{2272C88C-E1E0-4B64-8580-7070A13BA72B}" dt="2019-04-04T23:17:05.113" v="141"/>
          <ac:spMkLst>
            <pc:docMk/>
            <pc:sldMk cId="0" sldId="256"/>
            <ac:spMk id="3074" creationId="{00000000-0000-0000-0000-000000000000}"/>
          </ac:spMkLst>
        </pc:spChg>
      </pc:sldChg>
      <pc:sldChg chg="modTransition">
        <pc:chgData name="Сергей Румянцев" userId="ed1202d39fbc5f7f" providerId="LiveId" clId="{2272C88C-E1E0-4B64-8580-7070A13BA72B}" dt="2019-04-04T23:22:20.542" v="173"/>
        <pc:sldMkLst>
          <pc:docMk/>
          <pc:sldMk cId="0" sldId="257"/>
        </pc:sldMkLst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0" sldId="258"/>
        </pc:sldMkLst>
        <pc:spChg chg="mod">
          <ac:chgData name="Сергей Румянцев" userId="ed1202d39fbc5f7f" providerId="LiveId" clId="{2272C88C-E1E0-4B64-8580-7070A13BA72B}" dt="2019-04-04T23:17:54.786" v="148" actId="1076"/>
          <ac:spMkLst>
            <pc:docMk/>
            <pc:sldMk cId="0" sldId="258"/>
            <ac:spMk id="5123" creationId="{00000000-0000-0000-0000-000000000000}"/>
          </ac:spMkLst>
        </pc:spChg>
        <pc:spChg chg="mod">
          <ac:chgData name="Сергей Румянцев" userId="ed1202d39fbc5f7f" providerId="LiveId" clId="{2272C88C-E1E0-4B64-8580-7070A13BA72B}" dt="2019-04-04T23:11:18.865" v="105" actId="14100"/>
          <ac:spMkLst>
            <pc:docMk/>
            <pc:sldMk cId="0" sldId="258"/>
            <ac:spMk id="5124" creationId="{00000000-0000-0000-0000-000000000000}"/>
          </ac:spMkLst>
        </pc:spChg>
        <pc:picChg chg="add mod modCrop">
          <ac:chgData name="Сергей Румянцев" userId="ed1202d39fbc5f7f" providerId="LiveId" clId="{2272C88C-E1E0-4B64-8580-7070A13BA72B}" dt="2019-04-04T23:11:36.515" v="108" actId="14100"/>
          <ac:picMkLst>
            <pc:docMk/>
            <pc:sldMk cId="0" sldId="258"/>
            <ac:picMk id="3" creationId="{8582D9E1-1A9B-42C9-BDFF-A568B9DC8997}"/>
          </ac:picMkLst>
        </pc:picChg>
        <pc:picChg chg="del">
          <ac:chgData name="Сергей Румянцев" userId="ed1202d39fbc5f7f" providerId="LiveId" clId="{2272C88C-E1E0-4B64-8580-7070A13BA72B}" dt="2019-04-04T23:10:45.700" v="95" actId="478"/>
          <ac:picMkLst>
            <pc:docMk/>
            <pc:sldMk cId="0" sldId="258"/>
            <ac:picMk id="5125" creationId="{00000000-0000-0000-0000-000000000000}"/>
          </ac:picMkLst>
        </pc:picChg>
      </pc:sldChg>
      <pc:sldChg chg="add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1219939798" sldId="259"/>
        </pc:sldMkLst>
        <pc:picChg chg="add mod">
          <ac:chgData name="Сергей Румянцев" userId="ed1202d39fbc5f7f" providerId="LiveId" clId="{2272C88C-E1E0-4B64-8580-7070A13BA72B}" dt="2019-04-04T23:12:07.322" v="114" actId="14100"/>
          <ac:picMkLst>
            <pc:docMk/>
            <pc:sldMk cId="1219939798" sldId="259"/>
            <ac:picMk id="3" creationId="{ADA91BC1-8C42-4F7C-B886-A804B503AD73}"/>
          </ac:picMkLst>
        </pc:picChg>
        <pc:picChg chg="add mod">
          <ac:chgData name="Сергей Румянцев" userId="ed1202d39fbc5f7f" providerId="LiveId" clId="{2272C88C-E1E0-4B64-8580-7070A13BA72B}" dt="2019-04-04T23:12:54.297" v="123" actId="14100"/>
          <ac:picMkLst>
            <pc:docMk/>
            <pc:sldMk cId="1219939798" sldId="259"/>
            <ac:picMk id="5" creationId="{46E70639-04BA-4EB5-960C-F64548148476}"/>
          </ac:picMkLst>
        </pc:picChg>
      </pc:sldChg>
      <pc:sldChg chg="modSp modTransition">
        <pc:chgData name="Сергей Румянцев" userId="ed1202d39fbc5f7f" providerId="LiveId" clId="{2272C88C-E1E0-4B64-8580-7070A13BA72B}" dt="2019-04-05T10:16:13.491" v="180" actId="1076"/>
        <pc:sldMkLst>
          <pc:docMk/>
          <pc:sldMk cId="4218683521" sldId="260"/>
        </pc:sldMkLst>
        <pc:spChg chg="mod">
          <ac:chgData name="Сергей Румянцев" userId="ed1202d39fbc5f7f" providerId="LiveId" clId="{2272C88C-E1E0-4B64-8580-7070A13BA72B}" dt="2019-04-05T10:16:04.004" v="179" actId="1076"/>
          <ac:spMkLst>
            <pc:docMk/>
            <pc:sldMk cId="4218683521" sldId="260"/>
            <ac:spMk id="5124" creationId="{00000000-0000-0000-0000-000000000000}"/>
          </ac:spMkLst>
        </pc:spChg>
        <pc:picChg chg="mod">
          <ac:chgData name="Сергей Румянцев" userId="ed1202d39fbc5f7f" providerId="LiveId" clId="{2272C88C-E1E0-4B64-8580-7070A13BA72B}" dt="2019-04-05T10:16:13.491" v="180" actId="1076"/>
          <ac:picMkLst>
            <pc:docMk/>
            <pc:sldMk cId="4218683521" sldId="260"/>
            <ac:picMk id="17410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1702512377" sldId="264"/>
        </pc:sldMkLst>
        <pc:picChg chg="add mod">
          <ac:chgData name="Сергей Румянцев" userId="ed1202d39fbc5f7f" providerId="LiveId" clId="{2272C88C-E1E0-4B64-8580-7070A13BA72B}" dt="2019-04-04T22:59:37.955" v="8" actId="1440"/>
          <ac:picMkLst>
            <pc:docMk/>
            <pc:sldMk cId="1702512377" sldId="264"/>
            <ac:picMk id="3" creationId="{EB4BE992-8F8A-4D07-BFC9-202918DD1C5C}"/>
          </ac:picMkLst>
        </pc:picChg>
        <pc:picChg chg="del">
          <ac:chgData name="Сергей Румянцев" userId="ed1202d39fbc5f7f" providerId="LiveId" clId="{2272C88C-E1E0-4B64-8580-7070A13BA72B}" dt="2019-04-04T22:57:53.017" v="0" actId="478"/>
          <ac:picMkLst>
            <pc:docMk/>
            <pc:sldMk cId="1702512377" sldId="264"/>
            <ac:picMk id="7170" creationId="{00000000-0000-0000-0000-000000000000}"/>
          </ac:picMkLst>
        </pc:picChg>
      </pc:sldChg>
      <pc:sldChg chg="modSp modTransition">
        <pc:chgData name="Сергей Румянцев" userId="ed1202d39fbc5f7f" providerId="LiveId" clId="{2272C88C-E1E0-4B64-8580-7070A13BA72B}" dt="2019-04-04T23:22:20.542" v="173"/>
        <pc:sldMkLst>
          <pc:docMk/>
          <pc:sldMk cId="1934975647" sldId="265"/>
        </pc:sldMkLst>
        <pc:spChg chg="mod">
          <ac:chgData name="Сергей Румянцев" userId="ed1202d39fbc5f7f" providerId="LiveId" clId="{2272C88C-E1E0-4B64-8580-7070A13BA72B}" dt="2019-04-04T23:18:37.043" v="153" actId="14100"/>
          <ac:spMkLst>
            <pc:docMk/>
            <pc:sldMk cId="1934975647" sldId="265"/>
            <ac:spMk id="5124" creationId="{00000000-0000-0000-0000-000000000000}"/>
          </ac:spMkLst>
        </pc:spChg>
        <pc:picChg chg="mod">
          <ac:chgData name="Сергей Румянцев" userId="ed1202d39fbc5f7f" providerId="LiveId" clId="{2272C88C-E1E0-4B64-8580-7070A13BA72B}" dt="2019-04-04T23:18:29.809" v="152" actId="1076"/>
          <ac:picMkLst>
            <pc:docMk/>
            <pc:sldMk cId="1934975647" sldId="265"/>
            <ac:picMk id="8194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1652384945" sldId="266"/>
        </pc:sldMkLst>
        <pc:spChg chg="mod">
          <ac:chgData name="Сергей Румянцев" userId="ed1202d39fbc5f7f" providerId="LiveId" clId="{2272C88C-E1E0-4B64-8580-7070A13BA72B}" dt="2019-04-04T23:07:49.493" v="78" actId="14100"/>
          <ac:spMkLst>
            <pc:docMk/>
            <pc:sldMk cId="1652384945" sldId="266"/>
            <ac:spMk id="5124" creationId="{00000000-0000-0000-0000-000000000000}"/>
          </ac:spMkLst>
        </pc:spChg>
        <pc:picChg chg="add mod ord">
          <ac:chgData name="Сергей Румянцев" userId="ed1202d39fbc5f7f" providerId="LiveId" clId="{2272C88C-E1E0-4B64-8580-7070A13BA72B}" dt="2019-04-04T23:07:42.517" v="77" actId="1076"/>
          <ac:picMkLst>
            <pc:docMk/>
            <pc:sldMk cId="1652384945" sldId="266"/>
            <ac:picMk id="3" creationId="{55AE8AA6-E776-4BBF-9A59-A598AE93F740}"/>
          </ac:picMkLst>
        </pc:picChg>
        <pc:picChg chg="mod">
          <ac:chgData name="Сергей Румянцев" userId="ed1202d39fbc5f7f" providerId="LiveId" clId="{2272C88C-E1E0-4B64-8580-7070A13BA72B}" dt="2019-04-04T23:00:56.905" v="18" actId="167"/>
          <ac:picMkLst>
            <pc:docMk/>
            <pc:sldMk cId="1652384945" sldId="266"/>
            <ac:picMk id="5122" creationId="{00000000-0000-0000-0000-000000000000}"/>
          </ac:picMkLst>
        </pc:picChg>
        <pc:picChg chg="del">
          <ac:chgData name="Сергей Румянцев" userId="ed1202d39fbc5f7f" providerId="LiveId" clId="{2272C88C-E1E0-4B64-8580-7070A13BA72B}" dt="2019-04-04T22:59:59.196" v="9" actId="478"/>
          <ac:picMkLst>
            <pc:docMk/>
            <pc:sldMk cId="1652384945" sldId="266"/>
            <ac:picMk id="9218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2934043889" sldId="267"/>
        </pc:sldMkLst>
        <pc:spChg chg="mod">
          <ac:chgData name="Сергей Румянцев" userId="ed1202d39fbc5f7f" providerId="LiveId" clId="{2272C88C-E1E0-4B64-8580-7070A13BA72B}" dt="2019-04-04T23:03:15.587" v="36" actId="1076"/>
          <ac:spMkLst>
            <pc:docMk/>
            <pc:sldMk cId="2934043889" sldId="267"/>
            <ac:spMk id="5123" creationId="{00000000-0000-0000-0000-000000000000}"/>
          </ac:spMkLst>
        </pc:spChg>
        <pc:spChg chg="mod">
          <ac:chgData name="Сергей Румянцев" userId="ed1202d39fbc5f7f" providerId="LiveId" clId="{2272C88C-E1E0-4B64-8580-7070A13BA72B}" dt="2019-04-04T23:08:36.711" v="83" actId="14100"/>
          <ac:spMkLst>
            <pc:docMk/>
            <pc:sldMk cId="2934043889" sldId="267"/>
            <ac:spMk id="5124" creationId="{00000000-0000-0000-0000-000000000000}"/>
          </ac:spMkLst>
        </pc:spChg>
        <pc:picChg chg="add mod modCrop">
          <ac:chgData name="Сергей Румянцев" userId="ed1202d39fbc5f7f" providerId="LiveId" clId="{2272C88C-E1E0-4B64-8580-7070A13BA72B}" dt="2019-04-04T23:08:30.496" v="82" actId="1076"/>
          <ac:picMkLst>
            <pc:docMk/>
            <pc:sldMk cId="2934043889" sldId="267"/>
            <ac:picMk id="3" creationId="{8A0DF0AD-BCA1-40BE-96F9-A7D733229F53}"/>
          </ac:picMkLst>
        </pc:picChg>
        <pc:picChg chg="del">
          <ac:chgData name="Сергей Румянцев" userId="ed1202d39fbc5f7f" providerId="LiveId" clId="{2272C88C-E1E0-4B64-8580-7070A13BA72B}" dt="2019-04-04T23:02:18.657" v="27" actId="478"/>
          <ac:picMkLst>
            <pc:docMk/>
            <pc:sldMk cId="2934043889" sldId="267"/>
            <ac:picMk id="10242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3841488" sldId="268"/>
        </pc:sldMkLst>
        <pc:spChg chg="mod">
          <ac:chgData name="Сергей Румянцев" userId="ed1202d39fbc5f7f" providerId="LiveId" clId="{2272C88C-E1E0-4B64-8580-7070A13BA72B}" dt="2019-04-04T23:04:12.354" v="45" actId="14100"/>
          <ac:spMkLst>
            <pc:docMk/>
            <pc:sldMk cId="3841488" sldId="268"/>
            <ac:spMk id="5124" creationId="{00000000-0000-0000-0000-000000000000}"/>
          </ac:spMkLst>
        </pc:spChg>
        <pc:picChg chg="add mod">
          <ac:chgData name="Сергей Румянцев" userId="ed1202d39fbc5f7f" providerId="LiveId" clId="{2272C88C-E1E0-4B64-8580-7070A13BA72B}" dt="2019-04-04T23:04:49.416" v="49" actId="14100"/>
          <ac:picMkLst>
            <pc:docMk/>
            <pc:sldMk cId="3841488" sldId="268"/>
            <ac:picMk id="3" creationId="{EF35FDC2-99C6-4F9D-9990-2B136FD7082A}"/>
          </ac:picMkLst>
        </pc:picChg>
        <pc:picChg chg="mod">
          <ac:chgData name="Сергей Румянцев" userId="ed1202d39fbc5f7f" providerId="LiveId" clId="{2272C88C-E1E0-4B64-8580-7070A13BA72B}" dt="2019-04-04T23:03:41.689" v="39" actId="1076"/>
          <ac:picMkLst>
            <pc:docMk/>
            <pc:sldMk cId="3841488" sldId="268"/>
            <ac:picMk id="5122" creationId="{00000000-0000-0000-0000-000000000000}"/>
          </ac:picMkLst>
        </pc:picChg>
        <pc:picChg chg="del">
          <ac:chgData name="Сергей Румянцев" userId="ed1202d39fbc5f7f" providerId="LiveId" clId="{2272C88C-E1E0-4B64-8580-7070A13BA72B}" dt="2019-04-04T23:03:26.262" v="37" actId="478"/>
          <ac:picMkLst>
            <pc:docMk/>
            <pc:sldMk cId="3841488" sldId="268"/>
            <ac:picMk id="12291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1364072474" sldId="269"/>
        </pc:sldMkLst>
        <pc:spChg chg="mod">
          <ac:chgData name="Сергей Румянцев" userId="ed1202d39fbc5f7f" providerId="LiveId" clId="{2272C88C-E1E0-4B64-8580-7070A13BA72B}" dt="2019-04-04T23:18:06.594" v="149" actId="1076"/>
          <ac:spMkLst>
            <pc:docMk/>
            <pc:sldMk cId="1364072474" sldId="269"/>
            <ac:spMk id="5123" creationId="{00000000-0000-0000-0000-000000000000}"/>
          </ac:spMkLst>
        </pc:spChg>
        <pc:spChg chg="mod">
          <ac:chgData name="Сергей Румянцев" userId="ed1202d39fbc5f7f" providerId="LiveId" clId="{2272C88C-E1E0-4B64-8580-7070A13BA72B}" dt="2019-04-04T23:10:02.949" v="92" actId="14100"/>
          <ac:spMkLst>
            <pc:docMk/>
            <pc:sldMk cId="1364072474" sldId="269"/>
            <ac:spMk id="5124" creationId="{00000000-0000-0000-0000-000000000000}"/>
          </ac:spMkLst>
        </pc:spChg>
        <pc:picChg chg="add mod">
          <ac:chgData name="Сергей Румянцев" userId="ed1202d39fbc5f7f" providerId="LiveId" clId="{2272C88C-E1E0-4B64-8580-7070A13BA72B}" dt="2019-04-04T23:10:31.186" v="94" actId="14100"/>
          <ac:picMkLst>
            <pc:docMk/>
            <pc:sldMk cId="1364072474" sldId="269"/>
            <ac:picMk id="3" creationId="{4232AD41-1827-4E50-87EF-70D177A46510}"/>
          </ac:picMkLst>
        </pc:picChg>
        <pc:picChg chg="del">
          <ac:chgData name="Сергей Румянцев" userId="ed1202d39fbc5f7f" providerId="LiveId" clId="{2272C88C-E1E0-4B64-8580-7070A13BA72B}" dt="2019-04-04T23:09:03.971" v="84" actId="478"/>
          <ac:picMkLst>
            <pc:docMk/>
            <pc:sldMk cId="1364072474" sldId="269"/>
            <ac:picMk id="11266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215506613" sldId="270"/>
        </pc:sldMkLst>
        <pc:spChg chg="mod">
          <ac:chgData name="Сергей Румянцев" userId="ed1202d39fbc5f7f" providerId="LiveId" clId="{2272C88C-E1E0-4B64-8580-7070A13BA72B}" dt="2019-04-04T23:05:34.856" v="57" actId="14100"/>
          <ac:spMkLst>
            <pc:docMk/>
            <pc:sldMk cId="215506613" sldId="270"/>
            <ac:spMk id="5124" creationId="{00000000-0000-0000-0000-000000000000}"/>
          </ac:spMkLst>
        </pc:spChg>
        <pc:picChg chg="add mod">
          <ac:chgData name="Сергей Румянцев" userId="ed1202d39fbc5f7f" providerId="LiveId" clId="{2272C88C-E1E0-4B64-8580-7070A13BA72B}" dt="2019-04-04T23:05:49.241" v="60" actId="14100"/>
          <ac:picMkLst>
            <pc:docMk/>
            <pc:sldMk cId="215506613" sldId="270"/>
            <ac:picMk id="3" creationId="{8A21C9C1-A9B2-43D4-B5AE-A7CE12B0537F}"/>
          </ac:picMkLst>
        </pc:picChg>
        <pc:picChg chg="del">
          <ac:chgData name="Сергей Румянцев" userId="ed1202d39fbc5f7f" providerId="LiveId" clId="{2272C88C-E1E0-4B64-8580-7070A13BA72B}" dt="2019-04-04T23:05:01.030" v="50" actId="478"/>
          <ac:picMkLst>
            <pc:docMk/>
            <pc:sldMk cId="215506613" sldId="270"/>
            <ac:picMk id="13314" creationId="{00000000-0000-0000-0000-000000000000}"/>
          </ac:picMkLst>
        </pc:picChg>
      </pc:sldChg>
      <pc:sldChg chg="modTransition">
        <pc:chgData name="Сергей Румянцев" userId="ed1202d39fbc5f7f" providerId="LiveId" clId="{2272C88C-E1E0-4B64-8580-7070A13BA72B}" dt="2019-04-04T23:22:20.542" v="173"/>
        <pc:sldMkLst>
          <pc:docMk/>
          <pc:sldMk cId="3755825816" sldId="271"/>
        </pc:sldMkLst>
      </pc:sldChg>
      <pc:sldChg chg="modTransition">
        <pc:chgData name="Сергей Румянцев" userId="ed1202d39fbc5f7f" providerId="LiveId" clId="{2272C88C-E1E0-4B64-8580-7070A13BA72B}" dt="2019-04-04T23:22:20.542" v="173"/>
        <pc:sldMkLst>
          <pc:docMk/>
          <pc:sldMk cId="2667939656" sldId="272"/>
        </pc:sldMkLst>
      </pc:sldChg>
      <pc:sldChg chg="modTransition">
        <pc:chgData name="Сергей Румянцев" userId="ed1202d39fbc5f7f" providerId="LiveId" clId="{2272C88C-E1E0-4B64-8580-7070A13BA72B}" dt="2019-04-04T23:22:20.542" v="173"/>
        <pc:sldMkLst>
          <pc:docMk/>
          <pc:sldMk cId="2902213404" sldId="273"/>
        </pc:sldMkLst>
      </pc:sldChg>
      <pc:sldChg chg="modSp modTransition">
        <pc:chgData name="Сергей Румянцев" userId="ed1202d39fbc5f7f" providerId="LiveId" clId="{2272C88C-E1E0-4B64-8580-7070A13BA72B}" dt="2019-04-05T10:17:06.970" v="183" actId="1076"/>
        <pc:sldMkLst>
          <pc:docMk/>
          <pc:sldMk cId="4048331591" sldId="274"/>
        </pc:sldMkLst>
        <pc:picChg chg="mod">
          <ac:chgData name="Сергей Румянцев" userId="ed1202d39fbc5f7f" providerId="LiveId" clId="{2272C88C-E1E0-4B64-8580-7070A13BA72B}" dt="2019-04-05T10:17:06.970" v="183" actId="1076"/>
          <ac:picMkLst>
            <pc:docMk/>
            <pc:sldMk cId="4048331591" sldId="274"/>
            <ac:picMk id="18434" creationId="{00000000-0000-0000-0000-000000000000}"/>
          </ac:picMkLst>
        </pc:picChg>
      </pc:sldChg>
      <pc:sldChg chg="addSp delSp modSp modTransition">
        <pc:chgData name="Сергей Румянцев" userId="ed1202d39fbc5f7f" providerId="LiveId" clId="{2272C88C-E1E0-4B64-8580-7070A13BA72B}" dt="2019-04-04T23:22:20.542" v="173"/>
        <pc:sldMkLst>
          <pc:docMk/>
          <pc:sldMk cId="2837368762" sldId="275"/>
        </pc:sldMkLst>
        <pc:spChg chg="mod">
          <ac:chgData name="Сергей Румянцев" userId="ed1202d39fbc5f7f" providerId="LiveId" clId="{2272C88C-E1E0-4B64-8580-7070A13BA72B}" dt="2019-04-04T23:07:05.813" v="72" actId="1076"/>
          <ac:spMkLst>
            <pc:docMk/>
            <pc:sldMk cId="2837368762" sldId="275"/>
            <ac:spMk id="5124" creationId="{00000000-0000-0000-0000-000000000000}"/>
          </ac:spMkLst>
        </pc:spChg>
        <pc:picChg chg="add mod">
          <ac:chgData name="Сергей Румянцев" userId="ed1202d39fbc5f7f" providerId="LiveId" clId="{2272C88C-E1E0-4B64-8580-7070A13BA72B}" dt="2019-04-04T23:06:40.770" v="68" actId="1076"/>
          <ac:picMkLst>
            <pc:docMk/>
            <pc:sldMk cId="2837368762" sldId="275"/>
            <ac:picMk id="3" creationId="{8116608C-4C0C-4284-B620-DB46E1B89ECC}"/>
          </ac:picMkLst>
        </pc:picChg>
        <pc:picChg chg="del">
          <ac:chgData name="Сергей Румянцев" userId="ed1202d39fbc5f7f" providerId="LiveId" clId="{2272C88C-E1E0-4B64-8580-7070A13BA72B}" dt="2019-04-04T23:06:11.351" v="61" actId="478"/>
          <ac:picMkLst>
            <pc:docMk/>
            <pc:sldMk cId="2837368762" sldId="275"/>
            <ac:picMk id="19458" creationId="{00000000-0000-0000-0000-000000000000}"/>
          </ac:picMkLst>
        </pc:picChg>
      </pc:sldChg>
      <pc:sldChg chg="delSp modSp add">
        <pc:chgData name="Сергей Румянцев" userId="ed1202d39fbc5f7f" providerId="LiveId" clId="{2272C88C-E1E0-4B64-8580-7070A13BA72B}" dt="2019-04-05T10:33:33.557" v="1065" actId="108"/>
        <pc:sldMkLst>
          <pc:docMk/>
          <pc:sldMk cId="2017746800" sldId="276"/>
        </pc:sldMkLst>
        <pc:spChg chg="del">
          <ac:chgData name="Сергей Румянцев" userId="ed1202d39fbc5f7f" providerId="LiveId" clId="{2272C88C-E1E0-4B64-8580-7070A13BA72B}" dt="2019-04-05T10:17:40.389" v="185"/>
          <ac:spMkLst>
            <pc:docMk/>
            <pc:sldMk cId="2017746800" sldId="276"/>
            <ac:spMk id="2" creationId="{C3E33147-9C18-4386-9406-5390DA74FCF4}"/>
          </ac:spMkLst>
        </pc:spChg>
        <pc:spChg chg="mod">
          <ac:chgData name="Сергей Румянцев" userId="ed1202d39fbc5f7f" providerId="LiveId" clId="{2272C88C-E1E0-4B64-8580-7070A13BA72B}" dt="2019-04-05T10:33:33.557" v="1065" actId="108"/>
          <ac:spMkLst>
            <pc:docMk/>
            <pc:sldMk cId="2017746800" sldId="276"/>
            <ac:spMk id="3" creationId="{7C140CEE-0F46-48DC-8C1C-D52753B24A2A}"/>
          </ac:spMkLst>
        </pc:spChg>
      </pc:sldChg>
      <pc:sldMasterChg chg="modTransition modSldLayout">
        <pc:chgData name="Сергей Румянцев" userId="ed1202d39fbc5f7f" providerId="LiveId" clId="{2272C88C-E1E0-4B64-8580-7070A13BA72B}" dt="2019-04-04T23:22:20.542" v="173"/>
        <pc:sldMasterMkLst>
          <pc:docMk/>
          <pc:sldMasterMk cId="0" sldId="2147483648"/>
        </pc:sldMasterMkLst>
        <pc:sldLayoutChg chg="modTransition">
          <pc:chgData name="Сергей Румянцев" userId="ed1202d39fbc5f7f" providerId="LiveId" clId="{2272C88C-E1E0-4B64-8580-7070A13BA72B}" dt="2019-04-04T23:22:20.542" v="173"/>
          <pc:sldLayoutMkLst>
            <pc:docMk/>
            <pc:sldMasterMk cId="0" sldId="2147483648"/>
            <pc:sldLayoutMk cId="56413863" sldId="2147483655"/>
          </pc:sldLayoutMkLst>
        </pc:sldLayoutChg>
        <pc:sldLayoutChg chg="modTransition">
          <pc:chgData name="Сергей Румянцев" userId="ed1202d39fbc5f7f" providerId="LiveId" clId="{2272C88C-E1E0-4B64-8580-7070A13BA72B}" dt="2019-04-04T23:22:20.542" v="173"/>
          <pc:sldLayoutMkLst>
            <pc:docMk/>
            <pc:sldMasterMk cId="0" sldId="2147483648"/>
            <pc:sldLayoutMk cId="3403812333" sldId="214748365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Химия\Him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836712"/>
            <a:ext cx="5832648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2636912"/>
            <a:ext cx="5040560" cy="79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2F38C3-63ED-41C0-982C-BE0FFAC64ED7}" type="datetimeFigureOut">
              <a:rPr lang="ru-RU"/>
              <a:pPr>
                <a:defRPr/>
              </a:pPr>
              <a:t>16.09.2019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288F48B-76FF-485D-8B7D-FE09D529E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23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64138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Химия\Himia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763713" y="1600200"/>
            <a:ext cx="6923087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515225" y="6550025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A6A6A6"/>
                </a:solidFill>
                <a:latin typeface="Ariston" pitchFamily="66" charset="0"/>
              </a:rPr>
              <a:t>ProPowerPoint.Ru</a:t>
            </a:r>
            <a:endParaRPr lang="ru-RU" sz="1400">
              <a:solidFill>
                <a:srgbClr val="A6A6A6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test.legion.camp/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umjantsev-sv@yandex.ru" TargetMode="External"/><Relationship Id="rId2" Type="http://schemas.openxmlformats.org/officeDocument/2006/relationships/hyperlink" Target="http://test.legion.camp/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B0BC03-D830-4CE6-A80C-8886110CE726}"/>
              </a:ext>
            </a:extLst>
          </p:cNvPr>
          <p:cNvSpPr txBox="1"/>
          <p:nvPr/>
        </p:nvSpPr>
        <p:spPr>
          <a:xfrm>
            <a:off x="5724128" y="643841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23888">
                  <a:lumMod val="75000"/>
                </a:srgbClr>
              </a:buClr>
            </a:pPr>
            <a:r>
              <a:rPr lang="en-US" sz="2000" b="1" i="1" dirty="0">
                <a:solidFill>
                  <a:srgbClr val="3F1F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http://test.legion.camp/0/</a:t>
            </a:r>
            <a:r>
              <a:rPr lang="ru-RU" sz="2000" b="1" i="1" dirty="0">
                <a:solidFill>
                  <a:srgbClr val="3F1F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E42A0C7-E893-454A-A375-89BFB13BB4B5}"/>
              </a:ext>
            </a:extLst>
          </p:cNvPr>
          <p:cNvSpPr/>
          <p:nvPr/>
        </p:nvSpPr>
        <p:spPr>
          <a:xfrm>
            <a:off x="5004048" y="309726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Генеральный директор: Румянцев Сергей. 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E-mail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: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rumjantsev-sv@yandex.ru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; </a:t>
            </a:r>
          </a:p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Тел.: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8 (916) 984 48 73</a:t>
            </a:r>
          </a:p>
          <a:p>
            <a:r>
              <a:rPr lang="ru-RU" b="1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8(903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) 720-72-80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3D3015B-234C-4EAA-B989-0420ABF5622A}"/>
              </a:ext>
            </a:extLst>
          </p:cNvPr>
          <p:cNvSpPr/>
          <p:nvPr/>
        </p:nvSpPr>
        <p:spPr>
          <a:xfrm>
            <a:off x="2735796" y="33115"/>
            <a:ext cx="597666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Организация по производству бытовой химии «ООО ДЮДЕН»</a:t>
            </a:r>
            <a:endParaRPr lang="ru-RU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5" y="223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4572000" y="1340768"/>
            <a:ext cx="2826047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Средство для чистки сантехники-</a:t>
            </a:r>
            <a:r>
              <a:rPr lang="en-US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идеальное средство для чистки ванн, туалетов, раковин, фаянса и кафеля. Благодаря особой формуле нежно заботится о Вашей сантехнике, не нанося ей вреда. Без труда удалит известковый налет капель  воды и ржавчину, продезинфицирует поверхность. </a:t>
            </a: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Средство для чистки сантехники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CLEANER PLUMBING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Изображение выглядит как бутылка, стена, внутренний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F35FDC2-99C6-4F9D-9990-2B136FD70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" y="949464"/>
            <a:ext cx="4396141" cy="5861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14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865202" y="1340768"/>
            <a:ext cx="3532845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Благодаря своему составу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масловыводитель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обладает способностью эффективно очищать жировые загрязнения любой сложности. Незаменимое средство для кухни, без труда справиться с жировым налетом на плите, в духовом шкафу, вытяжке. Так же подойдет для очистки кафеля. Раствор с водой  позволит замочить старые скатерти на короткое время, после чего с них с легкостью отойдут все жировые загрязнения.</a:t>
            </a: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Масловыводитель</a:t>
            </a: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HARD OIL CLEANER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Изображение выглядит как бутылка, внутренний, сидит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A21C9C1-A9B2-43D4-B5AE-A7CE12B05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5" y="1484784"/>
            <a:ext cx="3543858" cy="4725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066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Средство для мытья посуды 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Every day</a:t>
            </a: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(Яблоко, Лимон)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Сергей\Desktop\ЦЕХ\Продукция\WP_20180413_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9946" r="23394" b="16290"/>
          <a:stretch/>
        </p:blipFill>
        <p:spPr bwMode="auto">
          <a:xfrm>
            <a:off x="-34775" y="1484784"/>
            <a:ext cx="2961968" cy="5392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Сергей\Desktop\ЦЕХ\Продукция\WP_20180413_0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13419" r="6705" b="15094"/>
          <a:stretch/>
        </p:blipFill>
        <p:spPr bwMode="auto">
          <a:xfrm>
            <a:off x="4418495" y="1484784"/>
            <a:ext cx="3168352" cy="5373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24707" y="2204864"/>
            <a:ext cx="1728192" cy="506888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Средство для мытья посуды эффективно растворяет грязь и жир. Обладает приятным ароматом, а так же легко смывается водой. </a:t>
            </a:r>
          </a:p>
        </p:txBody>
      </p:sp>
    </p:spTree>
    <p:extLst>
      <p:ext uri="{BB962C8B-B14F-4D97-AF65-F5344CB8AC3E}">
        <p14:creationId xmlns:p14="http://schemas.microsoft.com/office/powerpoint/2010/main" val="37558258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Средство для мытья посуды 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               </a:t>
            </a: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ЭКСТРА </a:t>
            </a: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ЯБЛОКО\ЭКСТРА ЛИМОН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Сергей\Desktop\ЦЕХ\Продукция\WP_20180413_0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21424" r="21720" b="16707"/>
          <a:stretch/>
        </p:blipFill>
        <p:spPr bwMode="auto">
          <a:xfrm>
            <a:off x="-98711" y="-2588"/>
            <a:ext cx="2284509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3046013" y="1240632"/>
            <a:ext cx="4338215" cy="586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Средство для мытья посуды категории «Экстра» обладает уникальным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компонентным составом, который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полностью соответствует  Европейскому «Зеленому» стандарту.</a:t>
            </a:r>
          </a:p>
          <a:p>
            <a:pPr marL="0" indent="0">
              <a:buNone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При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изготовлении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применяются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высококачественные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биоразлагаемые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компоненты, такие как поверхностно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активные вещества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растительного происхождения со степенью биоразлагаемости выше 90% (</a:t>
            </a:r>
            <a:r>
              <a:rPr lang="en-US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ECO-FRIENDLY) 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обладающие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высокой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моющей способностью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биоразлагаемый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консервант,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глицерин, обеспечивающий нежный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за кожей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 во время использования средства.</a:t>
            </a:r>
            <a:endParaRPr lang="ru-RU" altLang="ru-RU" sz="2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57810"/>
            <a:ext cx="2168416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9396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851650" cy="764704"/>
          </a:xfrm>
        </p:spPr>
        <p:txBody>
          <a:bodyPr/>
          <a:lstStyle/>
          <a:p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Жидкое мыло 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Classic</a:t>
            </a:r>
            <a:endParaRPr lang="ru-RU" alt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17410" name="Picture 2" descr="C:\Users\Сергей\Desktop\ЦЕХ\Продукция\WP_20180413_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" t="35670" b="14638"/>
          <a:stretch/>
        </p:blipFill>
        <p:spPr bwMode="auto">
          <a:xfrm>
            <a:off x="179512" y="3164355"/>
            <a:ext cx="5237046" cy="3577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0" y="879271"/>
            <a:ext cx="7355904" cy="5573489"/>
          </a:xfrm>
        </p:spPr>
        <p:txBody>
          <a:bodyPr/>
          <a:lstStyle/>
          <a:p>
            <a:pPr marL="0" indent="0">
              <a:buNone/>
            </a:pPr>
            <a:r>
              <a:rPr lang="en-US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Жидкое мыло с приятными легкими ароматами алоэ вера, морского жемчуга,  дыни, розы, имбиря и мёда, а также голубого лотоса обволакивает воздушной пенкой, прекрасно очищает, питает и увлажняет кожу рук. В его состав также входят биологически разлагаемые компоненты.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Лаурилсульфат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натрия обеспечивает качественное очищение и пенообразование, что гарантирует тщательный уход за кожными покровами и 							волосами. 						Входящий в 						состав 							глицерин 						заботиться о 						коже, 							способствуя 						регенерации 						эпидермиса.</a:t>
            </a:r>
          </a:p>
        </p:txBody>
      </p:sp>
    </p:spTree>
    <p:extLst>
      <p:ext uri="{BB962C8B-B14F-4D97-AF65-F5344CB8AC3E}">
        <p14:creationId xmlns:p14="http://schemas.microsoft.com/office/powerpoint/2010/main" val="42186835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C:\Users\Сергей\Desktop\ЦЕХ\Продукция\WP_20180413_0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4239" r="-755" b="9293"/>
          <a:stretch/>
        </p:blipFill>
        <p:spPr bwMode="auto">
          <a:xfrm>
            <a:off x="313975" y="3186492"/>
            <a:ext cx="5220072" cy="3685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851650" cy="764704"/>
          </a:xfrm>
        </p:spPr>
        <p:txBody>
          <a:bodyPr/>
          <a:lstStyle/>
          <a:p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Жидкое мыло 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Classic</a:t>
            </a:r>
            <a:endParaRPr lang="ru-RU" alt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107503" y="908720"/>
            <a:ext cx="7222045" cy="5573489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Эти и прочие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биоразлагаемые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компоненты делают мыло экологически чистым и безвредным. Входящий в состав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CAPB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является амфотерным поверхностно-активным веществом,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цвиттер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-ионным по природе. Имеет отличную пенообразующую способность, благодаря нему пена образуется мелкая и стабильная. Так же подвергается биологическому разложению. Несомненным преимуществом является 							разнообразие 						цветов и 						ароматов. 						Мыло имеет 						нейтральный 						уровень </a:t>
            </a:r>
            <a:r>
              <a:rPr lang="en-US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						бережно 						очищает и 						увлажняет 						кожу рук.</a:t>
            </a:r>
          </a:p>
        </p:txBody>
      </p:sp>
    </p:spTree>
    <p:extLst>
      <p:ext uri="{BB962C8B-B14F-4D97-AF65-F5344CB8AC3E}">
        <p14:creationId xmlns:p14="http://schemas.microsoft.com/office/powerpoint/2010/main" val="40483315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851650" cy="764704"/>
          </a:xfrm>
        </p:spPr>
        <p:txBody>
          <a:bodyPr/>
          <a:lstStyle/>
          <a:p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Кондиционер для белья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Концентрат 2Х </a:t>
            </a:r>
          </a:p>
        </p:txBody>
      </p:sp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4283968" y="1213270"/>
            <a:ext cx="2684585" cy="5213449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Придает белью приятный аромат и удивительную мягкость. Благодаря превосходной формуле кондиционер не только смягчает Ваше бельё, но и проникает в его структуру, придаёт ткани первозданный вид. Обеспечивает Вашему белью более долгий срок использования.</a:t>
            </a:r>
          </a:p>
        </p:txBody>
      </p:sp>
      <p:pic>
        <p:nvPicPr>
          <p:cNvPr id="3" name="Рисунок 2" descr="Изображение выглядит как стена, внутренний, предметы личной гигиены&#10;&#10;Автоматически созданное описание">
            <a:extLst>
              <a:ext uri="{FF2B5EF4-FFF2-40B4-BE49-F238E27FC236}">
                <a16:creationId xmlns="" xmlns:a16="http://schemas.microsoft.com/office/drawing/2014/main" id="{8116608C-4C0C-4284-B620-DB46E1B89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" y="1196752"/>
            <a:ext cx="3813888" cy="5085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73687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140CEE-0F46-48DC-8C1C-D52753B2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60648"/>
            <a:ext cx="7524328" cy="506888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молодая и стремительно развивающаяся организация готова к сотрудничеству на взаимовыгодных условиях. Наши преимущества: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Развивающееся отечественное производство;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используем только качественные сертифицированные компоненты, которые закупаем у проверенных поставщиков;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Помимо отработанных рецептур мы имеет большой запас разнообразных новых рецептов, требующих отработки;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лаборатории и специалистов своего дела дают возможность разработки новых средств, отвечающих Вашим потребностям;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продукция отличается ценовой доступностью и широкой областью применения.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Подробнее о нашем производстве вы можете узнать на сайте:</a:t>
            </a:r>
            <a:r>
              <a:rPr lang="ru-RU" sz="2000" dirty="0"/>
              <a:t> </a:t>
            </a:r>
            <a:r>
              <a:rPr lang="en-US" sz="2000" dirty="0">
                <a:solidFill>
                  <a:srgbClr val="3F1F53"/>
                </a:solidFill>
                <a:latin typeface="Arial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http://test.legion.camp/0/</a:t>
            </a:r>
            <a:r>
              <a:rPr lang="ru-RU" sz="2000" dirty="0">
                <a:solidFill>
                  <a:srgbClr val="3F1F53"/>
                </a:solidFill>
                <a:latin typeface="Arial" charset="0"/>
              </a:rPr>
              <a:t> </a:t>
            </a:r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Возникшие вопросы можете направить на электронную почту по адресу: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hlinkClick r:id="rId3"/>
              </a:rPr>
              <a:t>rumjantsev-sv@yandex.ru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177468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Химия\Himia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835150" y="115888"/>
            <a:ext cx="6851650" cy="720725"/>
          </a:xfrm>
        </p:spPr>
        <p:txBody>
          <a:bodyPr/>
          <a:lstStyle/>
          <a:p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763688" y="908720"/>
            <a:ext cx="6923087" cy="554355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400" dirty="0"/>
              <a:t>	Мы являемся стремительно развивающейся организацией по производству бытовой химии из высококачественного сырья. Ассортимент нашей продукции на данный момент составляет более 15 наименований, помимо этого, существуют рецепты, требующие разработки. </a:t>
            </a:r>
          </a:p>
          <a:p>
            <a:pPr marL="0" indent="0">
              <a:buNone/>
            </a:pPr>
            <a:r>
              <a:rPr lang="ru-RU" altLang="ru-RU" sz="2400" dirty="0"/>
              <a:t>Наша продукция отличается: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altLang="ru-RU" sz="2400" dirty="0"/>
              <a:t>Высокой эффективностью в использовании и достижением прекрасного результата при затрате минимального количества усилий;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altLang="ru-RU" sz="2400" dirty="0"/>
              <a:t>Разнообразием ассортимента, где для каждого типа загрязнений подобран особый уникальный состав;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Химия\Himia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835150" y="115888"/>
            <a:ext cx="6851650" cy="720725"/>
          </a:xfrm>
        </p:spPr>
        <p:txBody>
          <a:bodyPr/>
          <a:lstStyle/>
          <a:p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763713" y="1125538"/>
            <a:ext cx="6923087" cy="5543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altLang="ru-RU" sz="2400" dirty="0"/>
              <a:t>Высокой ценовой доступностью, не смотря на использование высококачественных импортных компонентов;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altLang="ru-RU" sz="2400" dirty="0"/>
              <a:t> Качеством и относительной безопасностью для окружающей среды, так как некоторые средства, которые мы производим состоят из </a:t>
            </a:r>
            <a:r>
              <a:rPr lang="ru-RU" altLang="ru-RU" sz="2400" dirty="0" err="1"/>
              <a:t>био</a:t>
            </a:r>
            <a:r>
              <a:rPr lang="ru-RU" altLang="ru-RU" sz="2400" dirty="0"/>
              <a:t>-разлагаемых веществ.</a:t>
            </a:r>
          </a:p>
        </p:txBody>
      </p:sp>
      <p:pic>
        <p:nvPicPr>
          <p:cNvPr id="3" name="Рисунок 2" descr="Изображение выглядит как вино, внутренний, стол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DA91BC1-8C42-4F7C-B886-A804B503A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3807042"/>
            <a:ext cx="4465042" cy="3050958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холодильник, открыть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6E70639-04BA-4EB5-960C-F64548148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800547"/>
            <a:ext cx="2324615" cy="30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97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-108520" y="458197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«Соляная эссенция для чистки туалетов и ванн» </a:t>
            </a:r>
            <a:r>
              <a: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Toilet &amp; bath cleaner</a:t>
            </a:r>
            <a: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altLang="ru-RU" dirty="0"/>
          </a:p>
        </p:txBody>
      </p:sp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599384" y="908720"/>
            <a:ext cx="3924944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Эссенция на основе соляной кислоты для чистки туалетов,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писуаров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биде, раковин, а  также всех видов мозаичных и кафельных поверхностей. Возможно использование для мытья стеклянных поверхностей и уборки после ремонта. Это универсальное средство, которое подойдет для чистки всех твердых поверхностей ванной комнаты, без труда удалит налет ржавчины и известковые отложения, а также остатки цемента и прочие загрязнения после строительных работ. Используемая концентрация раствора зависит от природы и степени загрязнения.</a:t>
            </a:r>
          </a:p>
        </p:txBody>
      </p:sp>
      <p:pic>
        <p:nvPicPr>
          <p:cNvPr id="3" name="Рисунок 2" descr="Изображение выглядит как внутренний, стол, бутыл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582D9E1-1A9B-42C9-BDFF-A568B9DC8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6045"/>
          <a:stretch/>
        </p:blipFill>
        <p:spPr>
          <a:xfrm>
            <a:off x="143508" y="1539959"/>
            <a:ext cx="3347356" cy="4859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79512" y="360039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Гель для чистки туалетов «Хвоя»</a:t>
            </a:r>
            <a: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Toilet cleaner</a:t>
            </a:r>
            <a: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altLang="ru-RU" dirty="0"/>
          </a:p>
        </p:txBody>
      </p:sp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995936" y="908720"/>
            <a:ext cx="3528392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Гель  на основе соляной кислоты для чистки туалетов, </a:t>
            </a:r>
            <a:r>
              <a:rPr lang="ru-RU" altLang="ru-RU" sz="20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писуаров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биде.  Идеально удаляет следы известкового налета и ржавчины. Благодаря своей гелеобразной консистенции очень эффективен при использовании на вертикальных поверхностях. Удобен и прост в использовании. Достаточно просто нанести гель и оставить его на некоторое время, затем смыв водой. Прекрасно устраняет неприятные запахи, оставляя после использования лёгкий аромат хвойного леса.</a:t>
            </a:r>
          </a:p>
        </p:txBody>
      </p:sp>
      <p:pic>
        <p:nvPicPr>
          <p:cNvPr id="3" name="Рисунок 2" descr="Изображение выглядит как стена, внутренний, бутылка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4232AD41-1827-4E50-87EF-70D177A46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7" y="1196751"/>
            <a:ext cx="3698186" cy="55734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40724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742210" y="908720"/>
            <a:ext cx="3690143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Уникальное средство на основе азотной кислоты, способное без нагрева удалить известковый налет и ржавчину в считанные минуты. Подходит для чайников с накипью, бойлеров, стеклянных графинов, стаканов и рюмок. Без труда удалит известковый налет, ржавые подтеки на  раковинах,  ванне, кафеле, унитазе, хромированных поверхностях. Так же эффективно при загрязнении сантехники не жировой природы. Используемая концентрация раствора зависит от природы и степени загрязнения.</a:t>
            </a: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0" y="382352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«Средство против накипи и ржавчины» 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Scale &amp;Rust Dissolvent</a:t>
            </a:r>
            <a: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altLang="ru-RU" dirty="0"/>
          </a:p>
        </p:txBody>
      </p:sp>
      <p:pic>
        <p:nvPicPr>
          <p:cNvPr id="3" name="Рисунок 2" descr="Изображение выглядит как бутылка, чашка, внутренний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B4BE992-8F8A-4D07-BFC9-202918DD1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" y="963757"/>
            <a:ext cx="3704494" cy="5861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25123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707905" y="1340768"/>
            <a:ext cx="3168352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Идеальное средство для прочистки металлических и пластмассовых труб от засоров и загрязнений. Рекомендуется также использовать его для профилактики засоров. Обладает способностью с легкостью растворять жиры и налеты ржавчины даже в холодной воде.</a:t>
            </a:r>
          </a:p>
        </p:txBody>
      </p:sp>
      <p:pic>
        <p:nvPicPr>
          <p:cNvPr id="8194" name="Picture 2" descr="C:\Users\Сергей\Desktop\ЦЕХ\Продукция\WP_20180413_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0" y="1402573"/>
            <a:ext cx="2898710" cy="51603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0" y="382352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Средство для сантехники «Гель-крот» 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gel from blockages in plumbing</a:t>
            </a:r>
            <a: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349756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внутренний, стена, сидит, ча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55AE8AA6-E776-4BBF-9A59-A598AE93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3476675" cy="49618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938377" y="1340768"/>
            <a:ext cx="2937880" cy="58615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Применяется для выведения на белье и одежде пятен чая, кофе, вина, соков, фруктов, овощей и иных пятен. Можно использовать в целях чистки и дезинфекции раковин, ванн, унитазов и другой сантехники. Обладает способностью отбеливать и дезинфицировать  как твердые поверхности, так и ткани, уничтожая неприятные запахи. </a:t>
            </a: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Белизна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Универсальный отбеливатель.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523849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В работе\Химия\HimiaPr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Объект 2"/>
          <p:cNvSpPr>
            <a:spLocks noGrp="1"/>
          </p:cNvSpPr>
          <p:nvPr>
            <p:ph idx="1"/>
          </p:nvPr>
        </p:nvSpPr>
        <p:spPr>
          <a:xfrm>
            <a:off x="3707905" y="1556792"/>
            <a:ext cx="3168352" cy="5645497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Средство для стирки, уборки, мытья полов и бытовой дезинфекции. Подходит для всех твердых поверхностей сантехнических помещений. Гелеобразная структура продукта, в состав которой входит высококачественное ПАВ, обеспечивает экономию в применении и удобство при обработке вертикальных поверхностей. </a:t>
            </a:r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7632848" cy="76470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Белизна. Экстра.</a:t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Универсальный гелеобразный отбеливатель.</a:t>
            </a:r>
            <a:endParaRPr lang="ru-RU" altLang="ru-RU" dirty="0"/>
          </a:p>
        </p:txBody>
      </p:sp>
      <p:pic>
        <p:nvPicPr>
          <p:cNvPr id="3" name="Рисунок 2" descr="Изображение выглядит как внутренний, сидит, стена, ча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A0DF0AD-BCA1-40BE-96F9-A7D73322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/>
          <a:stretch/>
        </p:blipFill>
        <p:spPr>
          <a:xfrm>
            <a:off x="344745" y="1484784"/>
            <a:ext cx="3050324" cy="5013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40438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imi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Himia</Template>
  <TotalTime>55</TotalTime>
  <Words>130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Himia</vt:lpstr>
      <vt:lpstr>Презентация PowerPoint</vt:lpstr>
      <vt:lpstr>Презентация PowerPoint</vt:lpstr>
      <vt:lpstr>Презентация PowerPoint</vt:lpstr>
      <vt:lpstr>«Соляная эссенция для чистки туалетов и ванн» Toilet &amp; bath cleaner </vt:lpstr>
      <vt:lpstr>Гель для чистки туалетов «Хвоя» Toilet cleaner </vt:lpstr>
      <vt:lpstr>«Средство против накипи и ржавчины»  Scale &amp;Rust Dissolvent </vt:lpstr>
      <vt:lpstr>Средство для сантехники «Гель-крот»  The gel from blockages in plumbing </vt:lpstr>
      <vt:lpstr> Белизна Универсальный отбеливатель.</vt:lpstr>
      <vt:lpstr> Белизна. Экстра. Универсальный гелеобразный отбеливатель.</vt:lpstr>
      <vt:lpstr> Средство для чистки сантехники CLEANER PLUMBING</vt:lpstr>
      <vt:lpstr> Масловыводитель HARD OIL CLEANER</vt:lpstr>
      <vt:lpstr> Средство для мытья посуды  Every day (Яблоко, Лимон)</vt:lpstr>
      <vt:lpstr> Средство для мытья посуды                       ЭКСТРА ЯБЛОКО\ЭКСТРА ЛИМОН</vt:lpstr>
      <vt:lpstr>Жидкое мыло  Classic</vt:lpstr>
      <vt:lpstr>Жидкое мыло  Classic</vt:lpstr>
      <vt:lpstr>Кондиционер для белья Концентрат 2Х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по производству бытовой химии «ООО ДЮДЕН»</dc:title>
  <dc:creator>Сергей</dc:creator>
  <dc:description>http://propowerpoint.ru - Бесплатные шаблоны для презентаций. Полезные советы и уроки  PowerPoint .</dc:description>
  <cp:lastModifiedBy>Сергей Румянцев</cp:lastModifiedBy>
  <cp:revision>28</cp:revision>
  <dcterms:created xsi:type="dcterms:W3CDTF">2018-04-25T09:17:24Z</dcterms:created>
  <dcterms:modified xsi:type="dcterms:W3CDTF">2019-09-16T11:20:27Z</dcterms:modified>
</cp:coreProperties>
</file>