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1" r:id="rId12"/>
    <p:sldId id="268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5A2-B738-4714-8507-73436E22A9DB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98C4-FEB2-490F-A603-154A48822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5A2-B738-4714-8507-73436E22A9DB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98C4-FEB2-490F-A603-154A48822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5A2-B738-4714-8507-73436E22A9DB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98C4-FEB2-490F-A603-154A488228C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5A2-B738-4714-8507-73436E22A9DB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98C4-FEB2-490F-A603-154A488228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5A2-B738-4714-8507-73436E22A9DB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98C4-FEB2-490F-A603-154A48822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5A2-B738-4714-8507-73436E22A9DB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98C4-FEB2-490F-A603-154A488228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5A2-B738-4714-8507-73436E22A9DB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98C4-FEB2-490F-A603-154A48822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5A2-B738-4714-8507-73436E22A9DB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98C4-FEB2-490F-A603-154A48822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5A2-B738-4714-8507-73436E22A9DB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98C4-FEB2-490F-A603-154A48822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5A2-B738-4714-8507-73436E22A9DB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98C4-FEB2-490F-A603-154A488228C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5A2-B738-4714-8507-73436E22A9DB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98C4-FEB2-490F-A603-154A488228C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5E55A2-B738-4714-8507-73436E22A9DB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13198C4-FEB2-490F-A603-154A488228C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99" y="213285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АО «</a:t>
            </a:r>
            <a:r>
              <a:rPr lang="ru-RU" sz="4800" b="1" dirty="0" err="1" smtClean="0">
                <a:solidFill>
                  <a:srgbClr val="FF0000"/>
                </a:solidFill>
              </a:rPr>
              <a:t>Судогодский</a:t>
            </a:r>
            <a:r>
              <a:rPr lang="ru-RU" sz="4800" b="1" dirty="0" smtClean="0">
                <a:solidFill>
                  <a:srgbClr val="FF0000"/>
                </a:solidFill>
              </a:rPr>
              <a:t> молочный завод»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3544" y="50348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Каталог продукции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2021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42339"/>
            <a:ext cx="2952328" cy="10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11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Йогурт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1975" y="1267145"/>
            <a:ext cx="47409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Фруктовый йогурт с массовой долей жира 3,5%</a:t>
            </a:r>
            <a:br>
              <a:rPr lang="ru-RU" sz="1200" dirty="0"/>
            </a:br>
            <a:r>
              <a:rPr lang="ru-RU" sz="1200" dirty="0"/>
              <a:t>ТУ 9222-001-0419785</a:t>
            </a:r>
          </a:p>
          <a:p>
            <a:pPr algn="ctr"/>
            <a:r>
              <a:rPr lang="ru-RU" sz="1200" dirty="0"/>
              <a:t/>
            </a:r>
            <a:br>
              <a:rPr lang="ru-RU" sz="1200" dirty="0"/>
            </a:br>
            <a:r>
              <a:rPr lang="ru-RU" sz="1200" u="sng" dirty="0"/>
              <a:t>Состав</a:t>
            </a:r>
            <a:r>
              <a:rPr lang="ru-RU" sz="1200" dirty="0"/>
              <a:t>: молоко цельное, сливки, фруктовый наполнитель, закваска.</a:t>
            </a:r>
            <a:br>
              <a:rPr lang="ru-RU" sz="1200" dirty="0"/>
            </a:br>
            <a:r>
              <a:rPr lang="ru-RU" sz="1200" u="sng" dirty="0"/>
              <a:t>Упаковка</a:t>
            </a:r>
            <a:r>
              <a:rPr lang="ru-RU" sz="1200" dirty="0"/>
              <a:t>: пластиковый стакан 0,4 кг.</a:t>
            </a:r>
            <a:br>
              <a:rPr lang="ru-RU" sz="1200" dirty="0"/>
            </a:br>
            <a:r>
              <a:rPr lang="ru-RU" sz="1200" u="sng" dirty="0"/>
              <a:t>Срок годности</a:t>
            </a:r>
            <a:r>
              <a:rPr lang="ru-RU" sz="1200" dirty="0"/>
              <a:t>: </a:t>
            </a:r>
            <a:r>
              <a:rPr lang="ru-RU" sz="1200" dirty="0" smtClean="0"/>
              <a:t>14 суток</a:t>
            </a:r>
            <a:r>
              <a:rPr lang="ru-RU" sz="1200" dirty="0"/>
              <a:t>.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Йогурт </a:t>
            </a:r>
            <a:r>
              <a:rPr lang="ru-RU" sz="1200" dirty="0"/>
              <a:t>«</a:t>
            </a:r>
            <a:r>
              <a:rPr lang="ru-RU" sz="1200" dirty="0" err="1"/>
              <a:t>ЦарКа</a:t>
            </a:r>
            <a:r>
              <a:rPr lang="ru-RU" sz="1200" dirty="0"/>
              <a:t>» - это натуральный кисломолочный продукт, произведенный из «живого» </a:t>
            </a:r>
            <a:r>
              <a:rPr lang="ru-RU" sz="1200" dirty="0" smtClean="0"/>
              <a:t>молока - сырья </a:t>
            </a:r>
            <a:r>
              <a:rPr lang="ru-RU" sz="1200" dirty="0"/>
              <a:t>с использованием закваски (термофильные молочные стрептококки и культуры болгарской палочки).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Продукт обладает однородной, в меру вязкой консистенцией, свежим кисломолочным запахом со вкусом фруктовых </a:t>
            </a:r>
            <a:r>
              <a:rPr lang="ru-RU" sz="1200" dirty="0" smtClean="0"/>
              <a:t>наполнителей. Переваривается </a:t>
            </a:r>
            <a:r>
              <a:rPr lang="ru-RU" sz="1200" dirty="0"/>
              <a:t>лучше, чем </a:t>
            </a:r>
            <a:r>
              <a:rPr lang="ru-RU" sz="1200" dirty="0" smtClean="0"/>
              <a:t>молоко. Уменьшает </a:t>
            </a:r>
            <a:r>
              <a:rPr lang="ru-RU" sz="1200" dirty="0"/>
              <a:t>активность патогенных (вредных) бактерий.</a:t>
            </a:r>
          </a:p>
          <a:p>
            <a:pPr algn="ctr"/>
            <a:r>
              <a:rPr lang="ru-RU" sz="1200" dirty="0"/>
              <a:t>Защищает от пищевых аллергий, острых кишечных заболеваний и неприятных экологических воздействий.</a:t>
            </a:r>
          </a:p>
          <a:p>
            <a:pPr algn="ctr"/>
            <a:r>
              <a:rPr lang="ru-RU" sz="1200" dirty="0"/>
              <a:t>Помогает бороться с дисбактериозом.</a:t>
            </a:r>
          </a:p>
          <a:p>
            <a:pPr algn="ctr"/>
            <a:r>
              <a:rPr lang="ru-RU" sz="1200" dirty="0"/>
              <a:t>Ценный источник кальция. В двух стаканчиках йогурта содержится 450 мг кальция. Это половина рекомендуемой суточной нормы потребления кальция для ребенка и примерно 30-40% нормы для взрослых.</a:t>
            </a:r>
          </a:p>
        </p:txBody>
      </p:sp>
      <p:pic>
        <p:nvPicPr>
          <p:cNvPr id="12290" name="Picture 2" descr="C:\Users\smz_k\OneDrive\Рабочий стол\Новая папка\работа\йогурты царка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/>
          <a:stretch/>
        </p:blipFill>
        <p:spPr bwMode="auto">
          <a:xfrm>
            <a:off x="811" y="1268760"/>
            <a:ext cx="4351976" cy="305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215" y="4351667"/>
            <a:ext cx="3312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Фруктовые наполнители йогурта: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Брусника,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Вишня,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Груша-яблоко,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Черника,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Киви,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Персик-</a:t>
            </a:r>
            <a:r>
              <a:rPr lang="ru-RU" sz="1200" b="1" dirty="0" err="1" smtClean="0"/>
              <a:t>маракуйя</a:t>
            </a:r>
            <a:r>
              <a:rPr lang="ru-RU" sz="1200" b="1" dirty="0" smtClean="0"/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Манго,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Малина,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Земляника,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Лесные ягоды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755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597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Творог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692696"/>
            <a:ext cx="46085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Творог «Славянский» с массовой долей жира 5%, 9%, обезжиренный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ТУ 9222-004-49942742-10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/>
              <a:t>Состав</a:t>
            </a:r>
            <a:r>
              <a:rPr lang="ru-RU" sz="1200" dirty="0"/>
              <a:t>: молоко нормализованное, закваска.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/>
              <a:t>Упаковка</a:t>
            </a:r>
            <a:r>
              <a:rPr lang="ru-RU" sz="1200" dirty="0"/>
              <a:t>: многослойные барьерные пакеты под вакуумом; фольга 0,2 кг.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/>
              <a:t>Срок годности</a:t>
            </a:r>
            <a:r>
              <a:rPr lang="ru-RU" sz="1200" dirty="0"/>
              <a:t>: в вакуумной упаковке 14 суток; в фольге 7 суток.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Творог «Славянский» – вкусный по-домашнему! Выработанный на современной механизированной линии, которая минимизирует влияние человеческого фактора на производственный процесс. Срок реализации составляет 14 суток благодаря использованию в качестве упаковки специальной «дышащей» барьерной пленки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Белки, которые входят в состав творога, содержат ряд незаменимых аминокислот – метионин и триптофан. Они крайне важны для работы органов пищеварения и нервной системы. Есть в составе творога и минеральные вещества, важнейшие из которых – фосфор и кальций – составляют основу нашей костной ткани и зубов. Причем кальций способен укреплять не только зубы и кости, но и сердечную мышцу. Творог влияет на образование гемоглобина в крови, содержит витамины группы В, защищающие нас от атеросклероза. Фосфор, железо, магний – всё это мы получаем вместе с творогом.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Богатый белком, аминокислотами, фосфором, магнием, кальцием и другими микроэлементами, витаминами А, Е, В12, D и другими полезными веществами, творог способствует росту и укреплению организма </a:t>
            </a:r>
            <a:r>
              <a:rPr lang="ru-RU" sz="1200" dirty="0" smtClean="0"/>
              <a:t>человека. </a:t>
            </a:r>
            <a:r>
              <a:rPr lang="ru-RU" sz="1200" dirty="0"/>
              <a:t>Кроме того, творог очень полезен для пищеварения и способен наладить все процессы, связанные с усвоением пищи в желудке и кишечнике. </a:t>
            </a:r>
          </a:p>
        </p:txBody>
      </p:sp>
      <p:pic>
        <p:nvPicPr>
          <p:cNvPr id="10242" name="Picture 2" descr="C:\Users\smz_k\OneDrive\Рабочий стол\Новая папка\работа\творог 0 смз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620688"/>
            <a:ext cx="1908000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mz_k\OneDrive\Рабочий стол\Новая папка\работа\творог 0 линкавер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620688"/>
            <a:ext cx="1908000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smz_k\OneDrive\Рабочий стол\Новая папка\работа\творог 5 линкав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529111"/>
            <a:ext cx="1944217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smz_k\OneDrive\Рабочий стол\Новая папка\работа\творог 5 смз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4" y="2529112"/>
            <a:ext cx="1908000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smz_k\OneDrive\Рабочий стол\Новая папка\работа\творог 9 линкаве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617344"/>
            <a:ext cx="1944217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smz_k\OneDrive\Рабочий стол\Новая папка\работа\творог 9 смз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617344"/>
            <a:ext cx="1908000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11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Творог со сливками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1975" y="770158"/>
            <a:ext cx="47409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 массовой долей жира 5%</a:t>
            </a:r>
          </a:p>
          <a:p>
            <a:pPr algn="ctr"/>
            <a:r>
              <a:rPr lang="ru-RU" sz="1200" dirty="0"/>
              <a:t>ТУ </a:t>
            </a:r>
            <a:r>
              <a:rPr lang="ru-RU" sz="1200" dirty="0" smtClean="0"/>
              <a:t>10.51.40-009-05301841-2016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  <a:p>
            <a:pPr algn="ctr"/>
            <a:r>
              <a:rPr lang="ru-RU" sz="1200" dirty="0"/>
              <a:t>Состав: творог обезжиренный, сливки, фруктовый наполнитель.</a:t>
            </a:r>
            <a:br>
              <a:rPr lang="ru-RU" sz="1200" dirty="0"/>
            </a:br>
            <a:r>
              <a:rPr lang="ru-RU" sz="1200" dirty="0"/>
              <a:t>Упаковка: пластиковый стакан 200 г.</a:t>
            </a:r>
            <a:br>
              <a:rPr lang="ru-RU" sz="1200" dirty="0"/>
            </a:br>
            <a:r>
              <a:rPr lang="ru-RU" sz="1200" dirty="0"/>
              <a:t>Срок годности: </a:t>
            </a:r>
            <a:r>
              <a:rPr lang="ru-RU" sz="1200" dirty="0" smtClean="0"/>
              <a:t>10 </a:t>
            </a:r>
            <a:r>
              <a:rPr lang="ru-RU" sz="1200" dirty="0"/>
              <a:t>суток.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/>
              <a:t>Вкусный, нежный, простой рецепт десерта с фруктовыми </a:t>
            </a:r>
            <a:r>
              <a:rPr lang="ru-RU" sz="1200" dirty="0" smtClean="0"/>
              <a:t>наполнителями.</a:t>
            </a:r>
          </a:p>
          <a:p>
            <a:pPr algn="ctr"/>
            <a:r>
              <a:rPr lang="ru-RU" sz="1200" dirty="0" smtClean="0"/>
              <a:t>Источник </a:t>
            </a:r>
            <a:r>
              <a:rPr lang="ru-RU" sz="1200" dirty="0"/>
              <a:t>кальция и фосфора (оптимальное содержание</a:t>
            </a:r>
            <a:r>
              <a:rPr lang="ru-RU" sz="1200" dirty="0" smtClean="0"/>
              <a:t>).</a:t>
            </a:r>
            <a:endParaRPr lang="ru-RU" sz="1200" dirty="0"/>
          </a:p>
          <a:p>
            <a:pPr algn="ctr"/>
            <a:r>
              <a:rPr lang="ru-RU" sz="1200" dirty="0"/>
              <a:t>Незаменимый продукт при </a:t>
            </a:r>
            <a:r>
              <a:rPr lang="ru-RU" sz="1200" dirty="0" err="1"/>
              <a:t>атеросколерозе</a:t>
            </a:r>
            <a:r>
              <a:rPr lang="ru-RU" sz="1200" dirty="0"/>
              <a:t>, гастритах, болезнях </a:t>
            </a:r>
            <a:r>
              <a:rPr lang="ru-RU" sz="1200" dirty="0" smtClean="0"/>
              <a:t>печени.</a:t>
            </a:r>
            <a:endParaRPr lang="ru-RU" sz="1200" dirty="0"/>
          </a:p>
          <a:p>
            <a:pPr algn="ctr"/>
            <a:r>
              <a:rPr lang="ru-RU" sz="1200" dirty="0"/>
              <a:t>Укрепляет иммунитет, повышает защитные системы организма.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4111" y="4944367"/>
            <a:ext cx="2573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Фруктовые наполнители йогурта: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Ананас-кокос,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Земляника,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Лесная ягода,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Малина,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Персик-</a:t>
            </a:r>
            <a:r>
              <a:rPr lang="ru-RU" sz="1200" b="1" dirty="0" err="1" smtClean="0"/>
              <a:t>маракуйя</a:t>
            </a:r>
            <a:r>
              <a:rPr lang="ru-RU" sz="1200" b="1" dirty="0" smtClean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Розовое яблоко,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Черника,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/>
              <a:t>Яблоко-</a:t>
            </a:r>
            <a:r>
              <a:rPr lang="ru-RU" sz="1200" b="1" dirty="0"/>
              <a:t>г</a:t>
            </a:r>
            <a:r>
              <a:rPr lang="ru-RU" sz="1200" b="1" dirty="0" smtClean="0"/>
              <a:t>руша-злаки.</a:t>
            </a:r>
          </a:p>
        </p:txBody>
      </p:sp>
      <p:pic>
        <p:nvPicPr>
          <p:cNvPr id="13315" name="Picture 3" descr="C:\Users\smz_k\OneDrive\Рабочий стол\Новая папка\работа\творог ананас.pn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55611"/>
            <a:ext cx="1440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smz_k\OneDrive\Рабочий стол\Новая папка\работа\творог земляника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955611"/>
            <a:ext cx="1440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smz_k\OneDrive\Рабочий стол\Новая папка\работа\творог ягоды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23926"/>
            <a:ext cx="1440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smz_k\OneDrive\Рабочий стол\Новая папка\работа\творог мали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4366"/>
            <a:ext cx="1539421" cy="14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smz_k\OneDrive\Рабочий стол\Новая папка\работа\творог черни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59" y="4944366"/>
            <a:ext cx="1573346" cy="14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smz_k\OneDrive\Рабочий стол\Новая папка\работа\творог персик маракуйя.jpg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423926"/>
            <a:ext cx="1440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C:\Users\smz_k\OneDrive\Рабочий стол\Новая папка\работа\творог злаки.jpg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151208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8129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Торговые марки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52735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Судогодский</a:t>
            </a:r>
            <a:r>
              <a:rPr lang="ru-RU" sz="2800" b="1" dirty="0" smtClean="0">
                <a:solidFill>
                  <a:srgbClr val="FF0000"/>
                </a:solidFill>
              </a:rPr>
              <a:t> молочный завод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232" y="1052735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ЦарКа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(Царская капля)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smz_k\OneDrive\Рабочий стол\Новая папка\работа\смз вся продукция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394" y="2038198"/>
            <a:ext cx="3881211" cy="398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mz_k\OneDrive\Рабочий стол\Новая папка\работа\царка вся продукция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3" y="2207186"/>
            <a:ext cx="3838559" cy="364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597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Молоко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8438" y="1124744"/>
            <a:ext cx="48600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Пастеризованное молоко с массовой долей жира 3,2%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ГОСТ 31450-2013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/>
              <a:t>Состав</a:t>
            </a:r>
            <a:r>
              <a:rPr lang="ru-RU" sz="1200" dirty="0"/>
              <a:t>: молоко, </a:t>
            </a:r>
            <a:r>
              <a:rPr lang="ru-RU" sz="1200" dirty="0" smtClean="0"/>
              <a:t>нормализованное по </a:t>
            </a:r>
            <a:r>
              <a:rPr lang="ru-RU" sz="1200" dirty="0"/>
              <a:t>жиру.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/>
              <a:t>Упаковка</a:t>
            </a:r>
            <a:r>
              <a:rPr lang="ru-RU" sz="1200" dirty="0"/>
              <a:t>: п/э пакет 1,0 л</a:t>
            </a:r>
            <a:r>
              <a:rPr lang="ru-RU" sz="1200" dirty="0" smtClean="0"/>
              <a:t>; </a:t>
            </a:r>
            <a:r>
              <a:rPr lang="ru-RU" sz="1200" dirty="0"/>
              <a:t>0,5 л</a:t>
            </a:r>
            <a:r>
              <a:rPr lang="ru-RU" sz="1200" dirty="0" smtClean="0"/>
              <a:t>; </a:t>
            </a:r>
            <a:r>
              <a:rPr lang="ru-RU" sz="1200" dirty="0" err="1"/>
              <a:t>пюр</a:t>
            </a:r>
            <a:r>
              <a:rPr lang="ru-RU" sz="1200" dirty="0"/>
              <a:t>-пак 1 л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u="sng" dirty="0"/>
              <a:t>Срок годности</a:t>
            </a:r>
            <a:r>
              <a:rPr lang="ru-RU" sz="1200" dirty="0"/>
              <a:t>: </a:t>
            </a:r>
            <a:r>
              <a:rPr lang="ru-RU" sz="1200" dirty="0" smtClean="0"/>
              <a:t>10 </a:t>
            </a:r>
            <a:r>
              <a:rPr lang="ru-RU" sz="1200" dirty="0"/>
              <a:t>суток.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Изготовлено из молока высшего сорта.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Нежный, чистый, приятный, сладковатый вкус натурального коровьего молока; выраженная пастеризация.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Молоко – продукт первой необходимости. Это изумительная пища, приготовленная самой природой. Среди всех пищевых продуктов молоко – это самый полноценный, наиболее сбалансированный по незаменимым веществам продукт, рекомендуемый для питания людей всех возрастных </a:t>
            </a:r>
            <a:r>
              <a:rPr lang="ru-RU" sz="1200" dirty="0" err="1"/>
              <a:t>категорий.Молоко</a:t>
            </a:r>
            <a:r>
              <a:rPr lang="ru-RU" sz="1200" dirty="0"/>
              <a:t> является постоянным источником витаминов А, В1, В2, В12, Д и микроэлементов (кальций, магний, калий, медь, цинк, марганец и т.д.);</a:t>
            </a:r>
          </a:p>
          <a:p>
            <a:pPr algn="ctr"/>
            <a:r>
              <a:rPr lang="ru-RU" sz="1200" dirty="0"/>
              <a:t>Ежедневное потребление 0,5 л молока удовлетворяет значительную часть суточной потребности человека в пищевых веществах;</a:t>
            </a:r>
          </a:p>
          <a:p>
            <a:pPr algn="ctr"/>
            <a:r>
              <a:rPr lang="ru-RU" sz="1200" dirty="0"/>
              <a:t>Молоко дарует людям физическое, психическое и духовное здоровье;</a:t>
            </a:r>
          </a:p>
          <a:p>
            <a:pPr algn="ctr"/>
            <a:r>
              <a:rPr lang="ru-RU" sz="1200" dirty="0"/>
              <a:t>Обладает антибактериальными и бактерицидными свойствами;</a:t>
            </a:r>
          </a:p>
          <a:p>
            <a:pPr algn="ctr"/>
            <a:r>
              <a:rPr lang="ru-RU" sz="1200" dirty="0"/>
              <a:t>Драгоценное средство при лечении сердца и почек; снижает давление у гипертоников, помогает при бессоннице;</a:t>
            </a:r>
          </a:p>
          <a:p>
            <a:pPr algn="ctr"/>
            <a:r>
              <a:rPr lang="ru-RU" sz="1200" dirty="0"/>
              <a:t>Рекомендуется при стрессовых ситуациях;</a:t>
            </a:r>
          </a:p>
          <a:p>
            <a:pPr algn="ctr"/>
            <a:r>
              <a:rPr lang="ru-RU" sz="1200" dirty="0"/>
              <a:t>Способствует развитию тонких тканей мозга;</a:t>
            </a:r>
          </a:p>
          <a:p>
            <a:pPr algn="ctr"/>
            <a:r>
              <a:rPr lang="ru-RU" sz="1200" dirty="0"/>
              <a:t>Увеличивает </a:t>
            </a:r>
            <a:r>
              <a:rPr lang="ru-RU" sz="1200" dirty="0" err="1"/>
              <a:t>Оджас</a:t>
            </a:r>
            <a:r>
              <a:rPr lang="ru-RU" sz="1200" dirty="0"/>
              <a:t>, дающий сияние телу.</a:t>
            </a:r>
          </a:p>
        </p:txBody>
      </p:sp>
      <p:pic>
        <p:nvPicPr>
          <p:cNvPr id="4098" name="Picture 2" descr="C:\Users\smz_k\OneDrive\Рабочий стол\Новая папка\работа\молоко цар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933056"/>
            <a:ext cx="2712095" cy="27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mz_k\OneDrive\Рабочий стол\Новая папка\работа\молок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07" y="942016"/>
            <a:ext cx="2868315" cy="28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9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597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Сметана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64902" y="1259175"/>
            <a:ext cx="457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 массовой долей жира 15%, 20%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ГОСТ31452-2012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/>
              <a:t>Состав</a:t>
            </a:r>
            <a:r>
              <a:rPr lang="ru-RU" sz="1200" dirty="0"/>
              <a:t>: сливки нормализованные, закваска.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/>
              <a:t>Упаковка</a:t>
            </a:r>
            <a:r>
              <a:rPr lang="ru-RU" sz="1200" dirty="0"/>
              <a:t>: п/с стакан 400 г; 200 г.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/>
              <a:t>Срок годности</a:t>
            </a:r>
            <a:r>
              <a:rPr lang="ru-RU" sz="1200" dirty="0"/>
              <a:t>: 10 суток.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Русский национальный продукт, полученный из сливок высшего сорта и специальной закваски на чистых культурах. Второе название продукта – крем-</a:t>
            </a:r>
            <a:r>
              <a:rPr lang="ru-RU" sz="1200" dirty="0" err="1"/>
              <a:t>фреш</a:t>
            </a:r>
            <a:r>
              <a:rPr lang="ru-RU" sz="1200" dirty="0"/>
              <a:t>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Удивительно вкусный, нежный, с однородной консистенцией продукт. У сметаны приятный, бархатный вкус, глянцевая поверхность.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Сметана - источник </a:t>
            </a:r>
            <a:r>
              <a:rPr lang="ru-RU" sz="1200" dirty="0"/>
              <a:t>«живых культур» полезных бактерий.</a:t>
            </a:r>
          </a:p>
          <a:p>
            <a:pPr algn="ctr"/>
            <a:r>
              <a:rPr lang="ru-RU" sz="1200" dirty="0"/>
              <a:t>Содержит большое количество витаминов (А, С, группы В и др.);</a:t>
            </a:r>
          </a:p>
          <a:p>
            <a:pPr algn="ctr"/>
            <a:r>
              <a:rPr lang="ru-RU" sz="1200" dirty="0"/>
              <a:t>Приятное дополнение к разнообразным блюдам;</a:t>
            </a:r>
          </a:p>
          <a:p>
            <a:pPr algn="ctr"/>
            <a:r>
              <a:rPr lang="ru-RU" sz="1200" dirty="0"/>
              <a:t>Прекрасная основа для приготовления масок для кожи;</a:t>
            </a:r>
          </a:p>
          <a:p>
            <a:pPr algn="ctr"/>
            <a:r>
              <a:rPr lang="ru-RU" sz="1200" dirty="0"/>
              <a:t>Необходима для людей, испытывающих нагрузку;</a:t>
            </a:r>
          </a:p>
          <a:p>
            <a:pPr algn="ctr"/>
            <a:r>
              <a:rPr lang="ru-RU" sz="1200" dirty="0"/>
              <a:t>Сметана с медом – прекрасное средство, снимающее стресс, помогающее успокоить нервную систему и побороть плохое настроение.</a:t>
            </a:r>
          </a:p>
          <a:p>
            <a:pPr algn="ctr"/>
            <a:r>
              <a:rPr lang="ru-RU" sz="1200" dirty="0"/>
              <a:t>Этот кисломолочный продукт содержит цельный молочный жир, который не противопоказан даже при атеросклерозе.</a:t>
            </a:r>
          </a:p>
        </p:txBody>
      </p:sp>
      <p:pic>
        <p:nvPicPr>
          <p:cNvPr id="5122" name="Picture 2" descr="C:\Users\smz_k\OneDrive\Рабочий стол\Новая папка\работа\15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88" y="3622908"/>
            <a:ext cx="2700000" cy="265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mz_k\OneDrive\Рабочий стол\Новая папка\работа\сметана 20 смз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88" y="922908"/>
            <a:ext cx="27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597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Кефир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4902" y="1259175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 массовой долей жира 3,2%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ГОСТ 31454-2012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/>
              <a:t>Состав</a:t>
            </a:r>
            <a:r>
              <a:rPr lang="ru-RU" sz="1200" dirty="0"/>
              <a:t>: молоко нормализованное, закваска на кефирных грибках.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/>
              <a:t>Упаковка</a:t>
            </a:r>
            <a:r>
              <a:rPr lang="ru-RU" sz="1200" dirty="0"/>
              <a:t>: п/с стакан 0,4 кг; п/э пакет 1,0 кг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/>
              <a:t>Срок годности</a:t>
            </a:r>
            <a:r>
              <a:rPr lang="ru-RU" sz="1200" dirty="0"/>
              <a:t>: </a:t>
            </a:r>
            <a:r>
              <a:rPr lang="ru-RU" sz="1200" dirty="0" smtClean="0"/>
              <a:t>10 </a:t>
            </a:r>
            <a:r>
              <a:rPr lang="ru-RU" sz="1200" dirty="0"/>
              <a:t>суток.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Классический кисломолочный напиток, приготовленный из молока высшего сорта и закваски, изготовленной на кефирных «грибках».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Продукт обладает приятной, нежной, однородной консистенцией с присущим кефирам слегка острым вкусом.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Кефир – это диетический, вкусный и полезный кисломолочный </a:t>
            </a:r>
            <a:r>
              <a:rPr lang="ru-RU" sz="1200" dirty="0" err="1"/>
              <a:t>продукт.Прекрасно</a:t>
            </a:r>
            <a:r>
              <a:rPr lang="ru-RU" sz="1200" dirty="0"/>
              <a:t> утоляет жажду</a:t>
            </a:r>
          </a:p>
          <a:p>
            <a:pPr algn="ctr"/>
            <a:r>
              <a:rPr lang="ru-RU" sz="1200" dirty="0"/>
              <a:t>Выводит шлаки из организма</a:t>
            </a:r>
          </a:p>
          <a:p>
            <a:pPr algn="ctr"/>
            <a:r>
              <a:rPr lang="ru-RU" sz="1200" dirty="0"/>
              <a:t>Оказывает </a:t>
            </a:r>
            <a:r>
              <a:rPr lang="ru-RU" sz="1200" dirty="0" err="1"/>
              <a:t>пробиотическое</a:t>
            </a:r>
            <a:r>
              <a:rPr lang="ru-RU" sz="1200" dirty="0"/>
              <a:t> воздействие, то есть благоприятно влияет на микрофлору кишечника и обмен веществ в целом</a:t>
            </a:r>
          </a:p>
          <a:p>
            <a:pPr algn="ctr"/>
            <a:r>
              <a:rPr lang="ru-RU" sz="1200" dirty="0"/>
              <a:t>Препятствует развитию патогенной микрофлоры</a:t>
            </a:r>
          </a:p>
          <a:p>
            <a:pPr algn="ctr"/>
            <a:r>
              <a:rPr lang="ru-RU" sz="1200" dirty="0"/>
              <a:t>Обладает иммуностимулирующим, успокаивающим и легким мочегонным действием</a:t>
            </a:r>
          </a:p>
          <a:p>
            <a:pPr algn="ctr"/>
            <a:r>
              <a:rPr lang="ru-RU" sz="1200" dirty="0"/>
              <a:t>Нейтрализует побочные действия антибиотиков</a:t>
            </a:r>
          </a:p>
          <a:p>
            <a:pPr algn="ctr"/>
            <a:r>
              <a:rPr lang="ru-RU" sz="1200" dirty="0"/>
              <a:t>Усваивает лактозу (молочный сахар), являясь катализатором</a:t>
            </a:r>
          </a:p>
          <a:p>
            <a:pPr algn="ctr"/>
            <a:r>
              <a:rPr lang="ru-RU" sz="1200" dirty="0"/>
              <a:t>Помогает победить хроническую усталость</a:t>
            </a:r>
          </a:p>
          <a:p>
            <a:pPr algn="ctr"/>
            <a:r>
              <a:rPr lang="ru-RU" sz="1200" dirty="0"/>
              <a:t>Кефир – лекарство от старения!</a:t>
            </a:r>
          </a:p>
        </p:txBody>
      </p:sp>
      <p:pic>
        <p:nvPicPr>
          <p:cNvPr id="6146" name="Picture 2" descr="C:\Users\smz_k\OneDrive\Рабочий стол\Новая папка\работа\кефи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60040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597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ru-RU" dirty="0" err="1"/>
              <a:t>Бифидок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64902" y="1259175"/>
            <a:ext cx="457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 массовой долей жира 1% и 3,2%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ТУ 9222-014-16414608-2003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/>
              <a:t>Состав</a:t>
            </a:r>
            <a:r>
              <a:rPr lang="ru-RU" sz="1200" dirty="0"/>
              <a:t>: молоко цельное, молоко обезжиренное, закваска на кефирных грибках, биомасса </a:t>
            </a:r>
            <a:r>
              <a:rPr lang="ru-RU" sz="1200" dirty="0" err="1"/>
              <a:t>бифидобактерий</a:t>
            </a:r>
            <a:r>
              <a:rPr lang="ru-RU" sz="1200" dirty="0"/>
              <a:t>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/>
              <a:t>Упаковка</a:t>
            </a:r>
            <a:r>
              <a:rPr lang="ru-RU" sz="1200" dirty="0"/>
              <a:t>: п/с стакан 0,4 кг.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/>
              <a:t>Срок годности</a:t>
            </a:r>
            <a:r>
              <a:rPr lang="ru-RU" sz="1200" dirty="0"/>
              <a:t>: </a:t>
            </a:r>
            <a:r>
              <a:rPr lang="ru-RU" sz="1200" dirty="0" smtClean="0"/>
              <a:t>10 </a:t>
            </a:r>
            <a:r>
              <a:rPr lang="ru-RU" sz="1200" dirty="0"/>
              <a:t>суток.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Это напиток здоровья и красоты, в производстве которого используются «живое» молоко высшего сорта, закваска на кефирных грибках и специальные заквасочные препараты прямого внесения (термофильные и </a:t>
            </a:r>
            <a:r>
              <a:rPr lang="ru-RU" sz="1200" dirty="0" err="1"/>
              <a:t>мезофильные</a:t>
            </a:r>
            <a:r>
              <a:rPr lang="ru-RU" sz="1200" dirty="0"/>
              <a:t> </a:t>
            </a:r>
            <a:r>
              <a:rPr lang="ru-RU" sz="1200" dirty="0" err="1"/>
              <a:t>молочнокилые</a:t>
            </a:r>
            <a:r>
              <a:rPr lang="ru-RU" sz="1200" dirty="0"/>
              <a:t> стрептококки, ацидофильные палочки и </a:t>
            </a:r>
            <a:r>
              <a:rPr lang="ru-RU" sz="1200" dirty="0" err="1"/>
              <a:t>бифидобактерии</a:t>
            </a:r>
            <a:r>
              <a:rPr lang="ru-RU" sz="1200" dirty="0"/>
              <a:t>).Обладает антибактериальными и бактерицидными свойствами.</a:t>
            </a:r>
          </a:p>
          <a:p>
            <a:pPr algn="ctr"/>
            <a:r>
              <a:rPr lang="ru-RU" sz="1200" dirty="0"/>
              <a:t>Снижает уровень холестерина в крови.</a:t>
            </a:r>
          </a:p>
          <a:p>
            <a:pPr algn="ctr"/>
            <a:r>
              <a:rPr lang="ru-RU" sz="1200" dirty="0"/>
              <a:t>Уменьшает активность патогенных (вредных) бактерий.</a:t>
            </a:r>
          </a:p>
          <a:p>
            <a:pPr algn="ctr"/>
            <a:r>
              <a:rPr lang="ru-RU" sz="1200" dirty="0"/>
              <a:t>Защищает от пищевых аллергий, острых кишечных заболеваний и неприятных экологических воздействий.</a:t>
            </a:r>
          </a:p>
          <a:p>
            <a:pPr algn="ctr"/>
            <a:r>
              <a:rPr lang="ru-RU" sz="1200" dirty="0"/>
              <a:t>Помогает бороться с дисбактериозом.</a:t>
            </a:r>
          </a:p>
          <a:p>
            <a:pPr algn="ctr"/>
            <a:r>
              <a:rPr lang="ru-RU" sz="1200" dirty="0"/>
              <a:t>Уменьшает интоксикацию организма и улучшает состояние раковых больных.</a:t>
            </a:r>
          </a:p>
          <a:p>
            <a:pPr algn="ctr"/>
            <a:r>
              <a:rPr lang="ru-RU" sz="1200" dirty="0" err="1"/>
              <a:t>Бифидок</a:t>
            </a:r>
            <a:r>
              <a:rPr lang="ru-RU" sz="1200" dirty="0"/>
              <a:t> – уникальный бальзам для измученного желудка</a:t>
            </a:r>
          </a:p>
        </p:txBody>
      </p:sp>
      <p:pic>
        <p:nvPicPr>
          <p:cNvPr id="7170" name="Picture 2" descr="C:\Users\smz_k\OneDrive\Рабочий стол\Новая папка\работа\бифидок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7348"/>
            <a:ext cx="2431652" cy="243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mz_k\OneDrive\Рабочий стол\Новая папка\работа\бифидок 3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2431652" cy="243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597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Ряженка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7944" y="1351508"/>
            <a:ext cx="46689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 массовой долей жира 4,0%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ГОСТ 31455-2012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/>
              <a:t>Состав</a:t>
            </a:r>
            <a:r>
              <a:rPr lang="ru-RU" sz="1200" dirty="0"/>
              <a:t>: молоко нормализованное цельное, молоко </a:t>
            </a:r>
            <a:r>
              <a:rPr lang="ru-RU" sz="1200" dirty="0" err="1"/>
              <a:t>обезжиреннное</a:t>
            </a:r>
            <a:r>
              <a:rPr lang="ru-RU" sz="1200" dirty="0"/>
              <a:t>, сливки, закваска.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/>
              <a:t>Упаковка</a:t>
            </a:r>
            <a:r>
              <a:rPr lang="ru-RU" sz="1200" dirty="0"/>
              <a:t>: п/с стакан 0,4 кг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/>
              <a:t>Срок годности</a:t>
            </a:r>
            <a:r>
              <a:rPr lang="ru-RU" sz="1200" dirty="0"/>
              <a:t>: </a:t>
            </a:r>
            <a:r>
              <a:rPr lang="ru-RU" sz="1200" dirty="0" smtClean="0"/>
              <a:t>14 </a:t>
            </a:r>
            <a:r>
              <a:rPr lang="ru-RU" sz="1200" dirty="0"/>
              <a:t>суток.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Традиционный славянский кисломолочный продукт, получаемый из коровьего топленого молока высшего сорта с использованием закваски (термофильные молочнокислые стрептококки и чистые культуры болгарской палочки).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Имеет </a:t>
            </a:r>
            <a:r>
              <a:rPr lang="ru-RU" sz="1200" dirty="0" smtClean="0"/>
              <a:t>кисломолочный </a:t>
            </a:r>
            <a:r>
              <a:rPr lang="ru-RU" sz="1200" dirty="0"/>
              <a:t>нежный вкус топленого молока и кремовый оттенок</a:t>
            </a:r>
            <a:r>
              <a:rPr lang="ru-RU" sz="1200" dirty="0" smtClean="0"/>
              <a:t>. Рекомендуется </a:t>
            </a:r>
            <a:r>
              <a:rPr lang="ru-RU" sz="1200" dirty="0"/>
              <a:t>при заболеваниях щитовидной железы, печени, желчных путей.</a:t>
            </a:r>
          </a:p>
          <a:p>
            <a:pPr algn="ctr"/>
            <a:r>
              <a:rPr lang="ru-RU" sz="1200" dirty="0"/>
              <a:t>Молочная кислота ряженки возбуждает аппетит.</a:t>
            </a:r>
          </a:p>
          <a:p>
            <a:pPr algn="ctr"/>
            <a:r>
              <a:rPr lang="ru-RU" sz="1200" dirty="0"/>
              <a:t>Восстанавливает силы организма человека, утоляет жажду и голод.</a:t>
            </a:r>
          </a:p>
          <a:p>
            <a:pPr algn="ctr"/>
            <a:r>
              <a:rPr lang="ru-RU" sz="1200" dirty="0"/>
              <a:t>Ряженка является разновидностью йогурта, поэтому отлично сочетается с большинством фруктов и ягод.</a:t>
            </a:r>
          </a:p>
          <a:p>
            <a:pPr algn="ctr"/>
            <a:r>
              <a:rPr lang="ru-RU" sz="1200" dirty="0"/>
              <a:t>Попробуйте ряженку!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Вспомните вкус, знакомый с детства!</a:t>
            </a:r>
          </a:p>
        </p:txBody>
      </p:sp>
      <p:pic>
        <p:nvPicPr>
          <p:cNvPr id="8194" name="Picture 2" descr="C:\Users\smz_k\OneDrive\Рабочий стол\Новая папка\работа\ряженка см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3832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11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Масло сливочное «Крестьянское»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7640" y="1997839"/>
            <a:ext cx="4740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Массовая доля жира 72,5%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ГОСТ 32261-2013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Сорт высший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/>
              <a:t>Состав</a:t>
            </a:r>
            <a:r>
              <a:rPr lang="ru-RU" sz="1200" dirty="0"/>
              <a:t>: пастеризованные сливки из коровьего молока.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/>
              <a:t>Упаковка</a:t>
            </a:r>
            <a:r>
              <a:rPr lang="ru-RU" sz="1200" dirty="0"/>
              <a:t>: фольга 0,2 кг.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u="sng" dirty="0"/>
              <a:t>Срок годности</a:t>
            </a:r>
            <a:r>
              <a:rPr lang="ru-RU" sz="1200" dirty="0"/>
              <a:t>: при температуре минус (6±3)ºС и относительной влажности воздуха не более 90% - 60 суток; при температуре (3±2)ºС и относительной влажности воздуха не более 90% - 35 </a:t>
            </a:r>
            <a:r>
              <a:rPr lang="ru-RU" sz="1200" dirty="0" err="1"/>
              <a:t>cуток</a:t>
            </a:r>
            <a:r>
              <a:rPr lang="ru-RU" sz="1200" dirty="0"/>
              <a:t>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Масло коровье сладко-сливочное «Крестьянское» производится из натуральных пастеризованных сливок без применения консервантов и красителей. Масло из коровьего молока – незаменимый продукт питания, обладает высокой биологической ценностью, прекрасно усваивается организмом человека.</a:t>
            </a:r>
          </a:p>
        </p:txBody>
      </p:sp>
      <p:pic>
        <p:nvPicPr>
          <p:cNvPr id="9218" name="Picture 2" descr="C:\Users\smz_k\OneDrive\Рабочий стол\Новая папка\работа\масло цар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15237"/>
          <a:stretch/>
        </p:blipFill>
        <p:spPr bwMode="auto">
          <a:xfrm>
            <a:off x="361166" y="3588254"/>
            <a:ext cx="2608514" cy="25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mz_k\OneDrive\Рабочий стол\Новая папка\работа\малсо см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86119"/>
            <a:ext cx="1387646" cy="209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4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11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4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Йогурт с </a:t>
            </a:r>
            <a:r>
              <a:rPr lang="ru-RU" dirty="0" err="1"/>
              <a:t>бифидобактериями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4787" y="856357"/>
            <a:ext cx="474096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Биойогурт с массовой долей </a:t>
            </a:r>
            <a:r>
              <a:rPr lang="ru-RU" sz="1200" dirty="0" smtClean="0"/>
              <a:t>жира 2%, 6%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ТУ 9222-001-0419785</a:t>
            </a:r>
          </a:p>
          <a:p>
            <a:pPr algn="ctr"/>
            <a:r>
              <a:rPr lang="ru-RU" sz="1200" dirty="0"/>
              <a:t/>
            </a:r>
            <a:br>
              <a:rPr lang="ru-RU" sz="1200" dirty="0"/>
            </a:br>
            <a:r>
              <a:rPr lang="ru-RU" sz="1200" u="sng" dirty="0"/>
              <a:t>Состав</a:t>
            </a:r>
            <a:r>
              <a:rPr lang="ru-RU" sz="1200" dirty="0"/>
              <a:t>: молоко цельное, сливки, закваска.</a:t>
            </a:r>
            <a:br>
              <a:rPr lang="ru-RU" sz="1200" dirty="0"/>
            </a:br>
            <a:r>
              <a:rPr lang="ru-RU" sz="1200" u="sng" dirty="0"/>
              <a:t>Упаковка</a:t>
            </a:r>
            <a:r>
              <a:rPr lang="ru-RU" sz="1200" dirty="0"/>
              <a:t>: пластиковый стакан 0,4 кг.</a:t>
            </a:r>
            <a:br>
              <a:rPr lang="ru-RU" sz="1200" dirty="0"/>
            </a:br>
            <a:r>
              <a:rPr lang="ru-RU" sz="1200" u="sng" dirty="0"/>
              <a:t>Срок годности</a:t>
            </a:r>
            <a:r>
              <a:rPr lang="ru-RU" sz="1200" dirty="0"/>
              <a:t>: </a:t>
            </a:r>
            <a:r>
              <a:rPr lang="ru-RU" sz="1200" dirty="0" smtClean="0"/>
              <a:t>14 </a:t>
            </a:r>
            <a:r>
              <a:rPr lang="ru-RU" sz="1200" dirty="0"/>
              <a:t>суток.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 smtClean="0"/>
              <a:t>Биойогурт «</a:t>
            </a:r>
            <a:r>
              <a:rPr lang="ru-RU" sz="1200" dirty="0" err="1" smtClean="0"/>
              <a:t>Царка</a:t>
            </a:r>
            <a:r>
              <a:rPr lang="ru-RU" sz="1200" dirty="0" smtClean="0"/>
              <a:t>» - это </a:t>
            </a:r>
            <a:r>
              <a:rPr lang="ru-RU" sz="1200" dirty="0"/>
              <a:t>натуральный кисломолочный продукт, произведённый из "живого" </a:t>
            </a:r>
            <a:r>
              <a:rPr lang="ru-RU" sz="1200" dirty="0" smtClean="0"/>
              <a:t>молока - сырья </a:t>
            </a:r>
            <a:r>
              <a:rPr lang="ru-RU" sz="1200" dirty="0"/>
              <a:t>и сливок с использованием закваски (термофильные молочные стрептококки и культуры болгарской палочки), обогащён </a:t>
            </a:r>
            <a:r>
              <a:rPr lang="ru-RU" sz="1200" dirty="0" err="1"/>
              <a:t>бифидобактериями</a:t>
            </a:r>
            <a:r>
              <a:rPr lang="ru-RU" sz="1200" dirty="0"/>
              <a:t>.</a:t>
            </a:r>
          </a:p>
          <a:p>
            <a:pPr algn="ctr"/>
            <a:r>
              <a:rPr lang="ru-RU" sz="1200" dirty="0"/>
              <a:t>Продукт обладает однородной, в меру вязкой консистенцией, свежим кисломолочным вкусом.</a:t>
            </a:r>
          </a:p>
          <a:p>
            <a:pPr algn="ctr"/>
            <a:r>
              <a:rPr lang="ru-RU" sz="1200" dirty="0"/>
              <a:t>Полезные свойства этого удивительного молочного продукта обусловлены лакто- и </a:t>
            </a:r>
            <a:r>
              <a:rPr lang="ru-RU" sz="1200" dirty="0" err="1"/>
              <a:t>бифидобактериями</a:t>
            </a:r>
            <a:r>
              <a:rPr lang="ru-RU" sz="1200" dirty="0"/>
              <a:t>. </a:t>
            </a:r>
            <a:r>
              <a:rPr lang="ru-RU" sz="1200" dirty="0" smtClean="0"/>
              <a:t>Они </a:t>
            </a:r>
            <a:r>
              <a:rPr lang="ru-RU" sz="1200" dirty="0"/>
              <a:t>существенно укрепляют здоровье, иммунитет. </a:t>
            </a:r>
            <a:r>
              <a:rPr lang="ru-RU" sz="1200" dirty="0" smtClean="0"/>
              <a:t>Для </a:t>
            </a:r>
            <a:r>
              <a:rPr lang="ru-RU" sz="1200" dirty="0"/>
              <a:t>восполнения и восстановления количества полезных бактерий, содержащихся в нашем кишечнике надо принимать биойогурты и другие продукты, обогащённые </a:t>
            </a:r>
            <a:r>
              <a:rPr lang="ru-RU" sz="1200" dirty="0" err="1"/>
              <a:t>бифидобактериями</a:t>
            </a:r>
            <a:r>
              <a:rPr lang="ru-RU" sz="1200" dirty="0"/>
              <a:t>. Эти продукты богаты кальциевыми соединениями, протеинами, так необходимыми нам для укрепления костей, нормальной работы мышечной и нервной систем. Немалое количество витамина В даёт необходимую энергию и благоприятно влияет на наши нервы. Биойогурты широко используют в кулинарии. Они могут служить заправкой для салатов.</a:t>
            </a:r>
            <a:br>
              <a:rPr lang="ru-RU" sz="1200" dirty="0"/>
            </a:br>
            <a:endParaRPr lang="ru-RU" sz="1200" dirty="0"/>
          </a:p>
          <a:p>
            <a:pPr algn="ctr"/>
            <a:r>
              <a:rPr lang="ru-RU" sz="1200" dirty="0"/>
              <a:t>Ценный источник кальция. В двух стаканчиках йогурта содержится 450 мг кальция. Это половина рекомендуемой суточной нормы потребления кальция для ребенка и примерно 30-40% нормы для </a:t>
            </a:r>
            <a:r>
              <a:rPr lang="ru-RU" sz="1200" dirty="0" smtClean="0"/>
              <a:t>взрослых.</a:t>
            </a:r>
            <a:endParaRPr lang="ru-RU" sz="1200" dirty="0"/>
          </a:p>
        </p:txBody>
      </p:sp>
      <p:pic>
        <p:nvPicPr>
          <p:cNvPr id="11266" name="Picture 2" descr="C:\Users\smz_k\OneDrive\Рабочий стол\Новая папка\работа\биойогурт 6 царка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8" t="3615" r="17598" b="11690"/>
          <a:stretch/>
        </p:blipFill>
        <p:spPr bwMode="auto">
          <a:xfrm>
            <a:off x="487125" y="947564"/>
            <a:ext cx="2841157" cy="24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mz_k\OneDrive\Рабочий стол\Новая папка\работа\биойогурт царка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86" y="3580179"/>
            <a:ext cx="1906433" cy="258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4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217</TotalTime>
  <Words>164</Words>
  <Application>Microsoft Office PowerPoint</Application>
  <PresentationFormat>Экран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Candara</vt:lpstr>
      <vt:lpstr>Symbol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smz_korporate@outlook.com</dc:creator>
  <cp:lastModifiedBy>Кирилл А. Белов</cp:lastModifiedBy>
  <cp:revision>26</cp:revision>
  <cp:lastPrinted>2021-10-13T05:38:48Z</cp:lastPrinted>
  <dcterms:created xsi:type="dcterms:W3CDTF">2021-10-12T14:19:40Z</dcterms:created>
  <dcterms:modified xsi:type="dcterms:W3CDTF">2021-10-13T05:42:58Z</dcterms:modified>
</cp:coreProperties>
</file>