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</p:sldMasterIdLst>
  <p:notesMasterIdLst>
    <p:notesMasterId r:id="rId11"/>
  </p:notesMasterIdLst>
  <p:sldIdLst>
    <p:sldId id="278" r:id="rId5"/>
    <p:sldId id="279" r:id="rId6"/>
    <p:sldId id="280" r:id="rId7"/>
    <p:sldId id="282" r:id="rId8"/>
    <p:sldId id="283" r:id="rId9"/>
    <p:sldId id="28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4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08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8D38747-4367-4BD2-8D51-C97E202738E2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8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848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30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120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625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375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6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9145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669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0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8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2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752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2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7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5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7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73ED0CC-082F-4160-86E5-0D6041F12778}" type="datetime1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6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1510" y="975356"/>
            <a:ext cx="7149483" cy="1950677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A</a:t>
            </a:r>
            <a:r>
              <a:rPr lang="en-US" sz="2400" dirty="0"/>
              <a:t>TV Group – </a:t>
            </a:r>
            <a:r>
              <a:rPr lang="ru-UA" sz="2400" dirty="0"/>
              <a:t>это эксклюзивный импортер крупнейших турецких кондитерских производителей </a:t>
            </a:r>
            <a:r>
              <a:rPr lang="en-GB" sz="2400" dirty="0" err="1"/>
              <a:t>Tayas</a:t>
            </a:r>
            <a:r>
              <a:rPr lang="en-GB" sz="2400" dirty="0"/>
              <a:t> </a:t>
            </a:r>
            <a:r>
              <a:rPr lang="ru-UA" sz="2400" dirty="0"/>
              <a:t>и </a:t>
            </a:r>
            <a:r>
              <a:rPr lang="en-GB" sz="2400" dirty="0"/>
              <a:t>Toybox. </a:t>
            </a:r>
            <a:r>
              <a:rPr lang="ru-UA" sz="2400" dirty="0"/>
              <a:t>На тер</a:t>
            </a:r>
            <a:r>
              <a:rPr lang="ru-RU" sz="2400" dirty="0"/>
              <a:t>р</a:t>
            </a:r>
            <a:r>
              <a:rPr lang="ru-UA" sz="2400" dirty="0"/>
              <a:t>итории Российской Федерации – выгодные условия для каждого партнера!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C9336B-B940-45B0-9BD2-9B4778F89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9" y="586926"/>
            <a:ext cx="2489869" cy="25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DC424-5028-45C3-8705-9ABD40B0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71" y="3828614"/>
            <a:ext cx="1821440" cy="2427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F11B5-60C5-487E-ADBF-CA2FFAC84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819" y="3773666"/>
            <a:ext cx="1708582" cy="23606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843A9A-1B4A-4EF8-9E13-81FF4AB34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484" y="3642064"/>
            <a:ext cx="2736953" cy="2492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F1C1A0-8285-48E2-883C-19E58FBDF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17" y="3216285"/>
            <a:ext cx="4072644" cy="29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73" y="585927"/>
            <a:ext cx="4538124" cy="1384741"/>
          </a:xfrm>
        </p:spPr>
        <p:txBody>
          <a:bodyPr anchor="b">
            <a:normAutofit/>
          </a:bodyPr>
          <a:lstStyle/>
          <a:p>
            <a:pPr algn="ctr"/>
            <a:r>
              <a:rPr lang="ru-RU" sz="4000" dirty="0"/>
              <a:t>П</a:t>
            </a:r>
            <a:r>
              <a:rPr lang="ru-UA" sz="4000" dirty="0"/>
              <a:t>очему именно мы</a:t>
            </a:r>
            <a:r>
              <a:rPr lang="en-US" sz="4000" dirty="0"/>
              <a:t>?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948" y="2513684"/>
            <a:ext cx="9567585" cy="4058751"/>
          </a:xfrm>
        </p:spPr>
        <p:txBody>
          <a:bodyPr anchor="t">
            <a:normAutofit lnSpcReduction="10000"/>
          </a:bodyPr>
          <a:lstStyle/>
          <a:p>
            <a:pPr marL="379800" lvl="0" indent="-342900"/>
            <a:r>
              <a:rPr lang="ru-UA" sz="2400" dirty="0"/>
              <a:t>Поставляем известные бренды по всей России</a:t>
            </a:r>
          </a:p>
          <a:p>
            <a:pPr marL="379800" lvl="0" indent="-342900"/>
            <a:r>
              <a:rPr lang="ru-UA" sz="2400" dirty="0"/>
              <a:t>Выполняем заказы в любых обьемах</a:t>
            </a:r>
          </a:p>
          <a:p>
            <a:pPr marL="379800" lvl="0" indent="-342900"/>
            <a:r>
              <a:rPr lang="ru-UA" sz="2400" dirty="0"/>
              <a:t>Стабильные вторичные продажи</a:t>
            </a:r>
          </a:p>
          <a:p>
            <a:pPr marL="379800" lvl="0" indent="-342900"/>
            <a:r>
              <a:rPr lang="ru-UA" sz="2400" dirty="0"/>
              <a:t>Наши контракты в любом регионе показывают быстр</a:t>
            </a:r>
            <a:r>
              <a:rPr lang="ru-RU" sz="2400"/>
              <a:t>ы</a:t>
            </a:r>
            <a:r>
              <a:rPr lang="ru-UA" sz="2400"/>
              <a:t>й </a:t>
            </a:r>
            <a:r>
              <a:rPr lang="ru-UA" sz="2400" dirty="0"/>
              <a:t>рост продажи и прибыль для партнеров</a:t>
            </a:r>
          </a:p>
          <a:p>
            <a:pPr marL="379800" lvl="0" indent="-342900"/>
            <a:r>
              <a:rPr lang="ru-UA" sz="2400" dirty="0"/>
              <a:t>Высоко маржинальная продукция</a:t>
            </a:r>
          </a:p>
          <a:p>
            <a:pPr marL="379800" lvl="0" indent="-342900"/>
            <a:r>
              <a:rPr lang="ru-UA" sz="2400" dirty="0"/>
              <a:t>Индивидуальный подход к каждому партнеру</a:t>
            </a:r>
          </a:p>
          <a:p>
            <a:pPr marL="379800" lvl="0" indent="-342900"/>
            <a:r>
              <a:rPr lang="ru-UA" sz="2400" dirty="0"/>
              <a:t>Поддержка маркетинга</a:t>
            </a:r>
          </a:p>
          <a:p>
            <a:pPr marL="379800" lvl="0" indent="-342900"/>
            <a:r>
              <a:rPr lang="ru-UA" sz="2400" dirty="0"/>
              <a:t>Гибкие условия для оплаты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EE6B-A590-4C4E-A2E9-F4F98159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dirty="0"/>
              <a:t>Наши продукты: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013A0-D41F-4896-9BC5-03961328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30" y="5119346"/>
            <a:ext cx="2794260" cy="2002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452DA-24C5-4B1D-9377-8F3558C1C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27" y="1960768"/>
            <a:ext cx="3108361" cy="2227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D4A3D-1807-4D10-BE6B-C07A7B687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90" y="3488922"/>
            <a:ext cx="3015887" cy="216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69472D-7C76-4A4B-A8CE-E807062E5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643" y="4763881"/>
            <a:ext cx="1621261" cy="216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4B4242-759C-4B44-AAE2-3A5B3DD4E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4636" y="3291072"/>
            <a:ext cx="2383723" cy="2170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61B6C6-884F-4AB0-B949-F49ADD4E4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184" y="4381672"/>
            <a:ext cx="3565461" cy="2554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5D5939-5B06-4BB9-A46B-C90C017EB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627" y="2765427"/>
            <a:ext cx="1291640" cy="1784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1024FB-E7AD-42F7-841F-CF86426044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1278" y="2152052"/>
            <a:ext cx="3413246" cy="244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7D49AF-46D6-41BB-A5F4-9EE7BDE0A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7993" y="4754119"/>
            <a:ext cx="1689654" cy="23672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655B01-7BA2-4D01-AFDC-41ED54815D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646" y="630213"/>
            <a:ext cx="1030687" cy="10306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0EF381-8789-4812-84F5-CF99CEAA70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3670" y="741569"/>
            <a:ext cx="1723503" cy="1292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4DEC1F-5BD4-4DEB-9F51-7818F9A29E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1827" y="715433"/>
            <a:ext cx="1615087" cy="16150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CE56434-E6BD-4320-8570-4169F09FD7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8061" y="1076242"/>
            <a:ext cx="1462991" cy="8934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2834D68-98C6-42A7-A6D6-6718156729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4373" y="524234"/>
            <a:ext cx="1656024" cy="11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0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73" y="585927"/>
            <a:ext cx="4538124" cy="1384741"/>
          </a:xfrm>
        </p:spPr>
        <p:txBody>
          <a:bodyPr anchor="b">
            <a:normAutofit/>
          </a:bodyPr>
          <a:lstStyle/>
          <a:p>
            <a:pPr algn="ctr"/>
            <a:r>
              <a:rPr lang="ru-UA" sz="4000" dirty="0"/>
              <a:t>Ком</a:t>
            </a:r>
            <a:r>
              <a:rPr lang="ru-RU" sz="4000" dirty="0"/>
              <a:t>м</a:t>
            </a:r>
            <a:r>
              <a:rPr lang="ru-UA" sz="4000" dirty="0"/>
              <a:t>ерческие Условия:</a:t>
            </a:r>
            <a:r>
              <a:rPr lang="en-US" sz="4000" dirty="0"/>
              <a:t>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948" y="2513684"/>
            <a:ext cx="9567585" cy="4058751"/>
          </a:xfrm>
        </p:spPr>
        <p:txBody>
          <a:bodyPr anchor="t">
            <a:normAutofit/>
          </a:bodyPr>
          <a:lstStyle/>
          <a:p>
            <a:pPr marL="379800" lvl="0" indent="-342900">
              <a:buFont typeface="Wingdings" panose="05000000000000000000" pitchFamily="2" charset="2"/>
              <a:buChar char="Ø"/>
            </a:pPr>
            <a:r>
              <a:rPr lang="ru-UA" sz="2400" dirty="0"/>
              <a:t>Маркетинг до 8% (на мотивации команды и акции)</a:t>
            </a:r>
          </a:p>
          <a:p>
            <a:pPr marL="379800" lvl="0" indent="-342900">
              <a:buFont typeface="Wingdings" panose="05000000000000000000" pitchFamily="2" charset="2"/>
              <a:buChar char="Ø"/>
            </a:pPr>
            <a:r>
              <a:rPr lang="ru-UA" sz="2400" dirty="0"/>
              <a:t>Рекомендованые наценки для оптовых продаж – 20%, розница – 50%</a:t>
            </a:r>
          </a:p>
          <a:p>
            <a:pPr marL="379800" lvl="0" indent="-342900">
              <a:buFont typeface="Wingdings" panose="05000000000000000000" pitchFamily="2" charset="2"/>
              <a:buChar char="Ø"/>
            </a:pPr>
            <a:r>
              <a:rPr lang="ru-UA" sz="2400" dirty="0"/>
              <a:t>Возможен териториальный эксклюзив при качественном покрытии территории</a:t>
            </a:r>
          </a:p>
          <a:p>
            <a:pPr marL="379800" lvl="0" indent="-342900">
              <a:buFont typeface="Wingdings" panose="05000000000000000000" pitchFamily="2" charset="2"/>
              <a:buChar char="Ø"/>
            </a:pPr>
            <a:r>
              <a:rPr lang="ru-UA" sz="2400" dirty="0"/>
              <a:t>Возможна отсрочка платежа после 3-х отгрузок</a:t>
            </a:r>
          </a:p>
        </p:txBody>
      </p:sp>
    </p:spTree>
    <p:extLst>
      <p:ext uri="{BB962C8B-B14F-4D97-AF65-F5344CB8AC3E}">
        <p14:creationId xmlns:p14="http://schemas.microsoft.com/office/powerpoint/2010/main" val="1477778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C5E6-148F-4C90-AA87-831A4151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dirty="0"/>
              <a:t>Информация о Производителей: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ED73-F04A-4AC9-A0BC-24C99596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41878" cy="576262"/>
          </a:xfrm>
        </p:spPr>
        <p:txBody>
          <a:bodyPr/>
          <a:lstStyle/>
          <a:p>
            <a:r>
              <a:rPr lang="en-GB" dirty="0" err="1"/>
              <a:t>Tayash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D1E73-4D82-43FA-8A75-7AE3AE9D2D4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UA" dirty="0"/>
              <a:t>Производит ежедневно 250 тонн кондитерских изделий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UA" dirty="0"/>
              <a:t>Экспортирует 137 стран мира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33 </a:t>
            </a:r>
            <a:r>
              <a:rPr lang="ru-UA" dirty="0"/>
              <a:t>тыс. кв. </a:t>
            </a:r>
            <a:r>
              <a:rPr lang="ru-RU" dirty="0"/>
              <a:t>М</a:t>
            </a:r>
            <a:r>
              <a:rPr lang="ru-UA" dirty="0"/>
              <a:t>етров – территория фабрики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UA" dirty="0"/>
              <a:t>Получила золотую медаль в Женеве за качество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UA" dirty="0"/>
              <a:t>На рынке РФ с 2000-х годов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5AF1D-BA2F-415C-93A7-19D803065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Toybox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E54679-C8B5-4DD4-9EAF-5087CCD69BB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ru-UA" sz="1600" dirty="0"/>
              <a:t>В</a:t>
            </a:r>
            <a:r>
              <a:rPr lang="en-US" sz="1400" dirty="0" err="1"/>
              <a:t>едущий</a:t>
            </a:r>
            <a:r>
              <a:rPr lang="en-US" sz="1400" dirty="0"/>
              <a:t> </a:t>
            </a:r>
            <a:r>
              <a:rPr lang="en-US" sz="1400" dirty="0" err="1"/>
              <a:t>бренд</a:t>
            </a:r>
            <a:r>
              <a:rPr lang="en-US" sz="1400" dirty="0"/>
              <a:t>, </a:t>
            </a:r>
            <a:r>
              <a:rPr lang="en-US" sz="1400" dirty="0" err="1"/>
              <a:t>создал</a:t>
            </a:r>
            <a:r>
              <a:rPr lang="en-US" sz="1400" dirty="0"/>
              <a:t> </a:t>
            </a:r>
            <a:r>
              <a:rPr lang="en-US" sz="1400" dirty="0" err="1"/>
              <a:t>идею</a:t>
            </a:r>
            <a:r>
              <a:rPr lang="en-US" sz="1400" dirty="0"/>
              <a:t> </a:t>
            </a:r>
            <a:r>
              <a:rPr lang="en-US" sz="1400" dirty="0" err="1"/>
              <a:t>объединения</a:t>
            </a:r>
            <a:r>
              <a:rPr lang="en-US" sz="1400" dirty="0"/>
              <a:t> </a:t>
            </a:r>
            <a:r>
              <a:rPr lang="en-US" sz="1400" dirty="0" err="1"/>
              <a:t>игрушек</a:t>
            </a:r>
            <a:r>
              <a:rPr lang="en-US" sz="1400" dirty="0"/>
              <a:t> и </a:t>
            </a:r>
            <a:r>
              <a:rPr lang="en-US" sz="1400" dirty="0" err="1"/>
              <a:t>жевательной</a:t>
            </a:r>
            <a:r>
              <a:rPr lang="en-US" sz="1400" dirty="0"/>
              <a:t> </a:t>
            </a:r>
            <a:r>
              <a:rPr lang="en-US" sz="1400" dirty="0" err="1"/>
              <a:t>резинки</a:t>
            </a:r>
            <a:r>
              <a:rPr lang="en-US" sz="1400" dirty="0"/>
              <a:t>, </a:t>
            </a:r>
            <a:r>
              <a:rPr lang="en-US" sz="1400" dirty="0" err="1"/>
              <a:t>чего</a:t>
            </a:r>
            <a:r>
              <a:rPr lang="en-US" sz="1400" dirty="0"/>
              <a:t> </a:t>
            </a:r>
            <a:r>
              <a:rPr lang="en-US" sz="1400" dirty="0" err="1"/>
              <a:t>никогда</a:t>
            </a:r>
            <a:r>
              <a:rPr lang="en-US" sz="1400" dirty="0"/>
              <a:t> </a:t>
            </a:r>
            <a:r>
              <a:rPr lang="en-US" sz="1400" dirty="0" err="1"/>
              <a:t>раньше</a:t>
            </a:r>
            <a:r>
              <a:rPr lang="en-US" sz="1400" dirty="0"/>
              <a:t> </a:t>
            </a:r>
            <a:r>
              <a:rPr lang="en-US" sz="1400" dirty="0" err="1"/>
              <a:t>не</a:t>
            </a:r>
            <a:r>
              <a:rPr lang="en-US" sz="1400" dirty="0"/>
              <a:t> </a:t>
            </a:r>
            <a:r>
              <a:rPr lang="en-US" sz="1400" dirty="0" err="1"/>
              <a:t>было</a:t>
            </a:r>
            <a:r>
              <a:rPr lang="en-US" sz="1400" dirty="0"/>
              <a:t>, </a:t>
            </a:r>
            <a:r>
              <a:rPr lang="en-US" sz="1400" dirty="0" err="1"/>
              <a:t>чтобы</a:t>
            </a:r>
            <a:r>
              <a:rPr lang="en-US" sz="1400" dirty="0"/>
              <a:t> </a:t>
            </a:r>
            <a:r>
              <a:rPr lang="en-US" sz="1400" dirty="0" err="1"/>
              <a:t>предложить</a:t>
            </a:r>
            <a:r>
              <a:rPr lang="en-US" sz="1400" dirty="0"/>
              <a:t> </a:t>
            </a:r>
            <a:r>
              <a:rPr lang="en-US" sz="1400" dirty="0" err="1"/>
              <a:t>инновации</a:t>
            </a:r>
            <a:r>
              <a:rPr lang="en-US" sz="1400" dirty="0"/>
              <a:t> </a:t>
            </a:r>
            <a:r>
              <a:rPr lang="en-US" sz="1400" dirty="0" err="1"/>
              <a:t>рынка</a:t>
            </a:r>
            <a:r>
              <a:rPr lang="en-US" sz="1400" dirty="0"/>
              <a:t> и </a:t>
            </a:r>
            <a:r>
              <a:rPr lang="en-US" sz="1400" dirty="0" err="1"/>
              <a:t>потребителям</a:t>
            </a:r>
            <a:r>
              <a:rPr lang="en-US" sz="1400" dirty="0"/>
              <a:t> в 1996 </a:t>
            </a:r>
            <a:r>
              <a:rPr lang="en-US" sz="1400" dirty="0" err="1"/>
              <a:t>году</a:t>
            </a:r>
            <a:r>
              <a:rPr lang="en-US" sz="1400" dirty="0"/>
              <a:t>. В </a:t>
            </a:r>
            <a:r>
              <a:rPr lang="en-US" sz="1400" dirty="0" err="1"/>
              <a:t>результате</a:t>
            </a:r>
            <a:r>
              <a:rPr lang="en-US" sz="1400" dirty="0"/>
              <a:t> </a:t>
            </a:r>
            <a:r>
              <a:rPr lang="en-US" sz="1400" dirty="0" err="1"/>
              <a:t>длительных</a:t>
            </a:r>
            <a:r>
              <a:rPr lang="en-US" sz="1400" dirty="0"/>
              <a:t> </a:t>
            </a:r>
            <a:r>
              <a:rPr lang="en-US" sz="1400" dirty="0" err="1"/>
              <a:t>исследований</a:t>
            </a:r>
            <a:r>
              <a:rPr lang="en-US" sz="1400" dirty="0"/>
              <a:t> и </a:t>
            </a:r>
            <a:r>
              <a:rPr lang="en-US" sz="1400" dirty="0" err="1"/>
              <a:t>исследований</a:t>
            </a:r>
            <a:r>
              <a:rPr lang="en-US" sz="1400" dirty="0"/>
              <a:t> в </a:t>
            </a:r>
            <a:r>
              <a:rPr lang="en-US" sz="1400" dirty="0" err="1"/>
              <a:t>производственных</a:t>
            </a:r>
            <a:r>
              <a:rPr lang="en-US" sz="1400" dirty="0"/>
              <a:t> </a:t>
            </a:r>
            <a:r>
              <a:rPr lang="en-US" sz="1400" dirty="0" err="1"/>
              <a:t>помещениях</a:t>
            </a:r>
            <a:r>
              <a:rPr lang="en-US" sz="1400" dirty="0"/>
              <a:t>, </a:t>
            </a:r>
            <a:r>
              <a:rPr lang="en-US" sz="1400" dirty="0" err="1"/>
              <a:t>на</a:t>
            </a:r>
            <a:r>
              <a:rPr lang="en-US" sz="1400" dirty="0"/>
              <a:t> </a:t>
            </a:r>
            <a:r>
              <a:rPr lang="en-US" sz="1400" dirty="0" err="1"/>
              <a:t>полностью</a:t>
            </a:r>
            <a:r>
              <a:rPr lang="en-US" sz="1400" dirty="0"/>
              <a:t> </a:t>
            </a:r>
            <a:r>
              <a:rPr lang="en-US" sz="1400" dirty="0" err="1"/>
              <a:t>автоматических</a:t>
            </a:r>
            <a:r>
              <a:rPr lang="en-US" sz="1400" dirty="0"/>
              <a:t> </a:t>
            </a:r>
            <a:r>
              <a:rPr lang="en-US" sz="1400" dirty="0" err="1"/>
              <a:t>машинах</a:t>
            </a:r>
            <a:r>
              <a:rPr lang="en-US" sz="1400" dirty="0"/>
              <a:t>, </a:t>
            </a:r>
            <a:r>
              <a:rPr lang="en-US" sz="1400" dirty="0" err="1"/>
              <a:t>родился</a:t>
            </a:r>
            <a:r>
              <a:rPr lang="en-US" sz="1400" dirty="0"/>
              <a:t> </a:t>
            </a:r>
            <a:r>
              <a:rPr lang="en-US" sz="1400" dirty="0" err="1"/>
              <a:t>совершенно</a:t>
            </a:r>
            <a:r>
              <a:rPr lang="en-US" sz="1400" dirty="0"/>
              <a:t> </a:t>
            </a:r>
            <a:r>
              <a:rPr lang="en-US" sz="1400" dirty="0" err="1"/>
              <a:t>новый</a:t>
            </a:r>
            <a:r>
              <a:rPr lang="en-US" sz="1400" dirty="0"/>
              <a:t> </a:t>
            </a:r>
            <a:r>
              <a:rPr lang="en-US" sz="1400" dirty="0" err="1"/>
              <a:t>продукт</a:t>
            </a:r>
            <a:r>
              <a:rPr lang="en-US" sz="1400" dirty="0"/>
              <a:t>.</a:t>
            </a:r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1B040D2-B335-47C5-ACF4-0F35AB49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713" y="4466898"/>
            <a:ext cx="2708472" cy="1417434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3357482-9FE0-4165-87F3-E7C50E6B2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952" y="2443598"/>
            <a:ext cx="3675804" cy="18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4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473" y="585927"/>
            <a:ext cx="4538124" cy="1384741"/>
          </a:xfrm>
        </p:spPr>
        <p:txBody>
          <a:bodyPr anchor="b">
            <a:normAutofit/>
          </a:bodyPr>
          <a:lstStyle/>
          <a:p>
            <a:pPr algn="ctr"/>
            <a:r>
              <a:rPr lang="ru-UA" sz="4000" dirty="0"/>
              <a:t>Контакты:</a:t>
            </a:r>
            <a:endParaRPr lang="en-US" sz="4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948" y="2513684"/>
            <a:ext cx="9567585" cy="4058751"/>
          </a:xfrm>
        </p:spPr>
        <p:txBody>
          <a:bodyPr anchor="t">
            <a:normAutofit/>
          </a:bodyPr>
          <a:lstStyle/>
          <a:p>
            <a:pPr marL="379800" lvl="0" indent="-342900">
              <a:buFont typeface="Wingdings" panose="05000000000000000000" pitchFamily="2" charset="2"/>
              <a:buChar char="v"/>
            </a:pPr>
            <a:r>
              <a:rPr lang="ru-UA" sz="2400" dirty="0"/>
              <a:t>Адрес</a:t>
            </a:r>
            <a:r>
              <a:rPr lang="ru-RU" sz="2400" dirty="0"/>
              <a:t>: Торговый Центр Драйв </a:t>
            </a:r>
            <a:r>
              <a:rPr lang="ru-UA" sz="2400" dirty="0"/>
              <a:t>(Москва, </a:t>
            </a:r>
            <a:r>
              <a:rPr lang="ru-RU" sz="2400" dirty="0"/>
              <a:t>Мкад 8км 3к2</a:t>
            </a:r>
            <a:r>
              <a:rPr lang="ru-UA" sz="2400" dirty="0"/>
              <a:t>)</a:t>
            </a:r>
          </a:p>
          <a:p>
            <a:pPr marL="379800" lvl="0" indent="-342900">
              <a:buFont typeface="Wingdings" panose="05000000000000000000" pitchFamily="2" charset="2"/>
              <a:buChar char="v"/>
            </a:pPr>
            <a:r>
              <a:rPr lang="ru-UA" sz="2400" dirty="0"/>
              <a:t>Сайт</a:t>
            </a:r>
            <a:r>
              <a:rPr lang="ru-RU" sz="2400" dirty="0"/>
              <a:t>: </a:t>
            </a:r>
            <a:r>
              <a:rPr lang="en-GB" sz="2400" dirty="0"/>
              <a:t>www.group-atv.ru</a:t>
            </a:r>
            <a:endParaRPr lang="ru-UA" sz="2400" dirty="0"/>
          </a:p>
          <a:p>
            <a:pPr marL="379800" lvl="0" indent="-342900">
              <a:buFont typeface="Wingdings" panose="05000000000000000000" pitchFamily="2" charset="2"/>
              <a:buChar char="v"/>
            </a:pPr>
            <a:r>
              <a:rPr lang="ru-UA" sz="2400" dirty="0"/>
              <a:t>Инстаграм: </a:t>
            </a:r>
            <a:r>
              <a:rPr lang="en-GB" sz="2400" dirty="0"/>
              <a:t>@group_atv</a:t>
            </a:r>
            <a:endParaRPr lang="ru-UA" sz="2400" dirty="0"/>
          </a:p>
          <a:p>
            <a:pPr marL="379800" lvl="0" indent="-342900">
              <a:buFont typeface="Wingdings" panose="05000000000000000000" pitchFamily="2" charset="2"/>
              <a:buChar char="v"/>
            </a:pPr>
            <a:r>
              <a:rPr lang="ru-UA" sz="2400" dirty="0"/>
              <a:t>Тик-Ток: </a:t>
            </a:r>
            <a:r>
              <a:rPr lang="en-GB" sz="2400" dirty="0"/>
              <a:t>@atv_group</a:t>
            </a:r>
            <a:endParaRPr lang="ru-UA" sz="2400" dirty="0"/>
          </a:p>
          <a:p>
            <a:pPr marL="379800" lvl="0" indent="-342900">
              <a:buFont typeface="Wingdings" panose="05000000000000000000" pitchFamily="2" charset="2"/>
              <a:buChar char="v"/>
            </a:pPr>
            <a:r>
              <a:rPr lang="ru-UA" sz="2400" dirty="0"/>
              <a:t>Телефон: +7 (958) 182-06-85</a:t>
            </a:r>
            <a:r>
              <a:rPr lang="en-GB" sz="2400" dirty="0"/>
              <a:t>; </a:t>
            </a:r>
            <a:r>
              <a:rPr lang="ru-UA" sz="2400" dirty="0"/>
              <a:t>+7 (915) 449-77-30</a:t>
            </a:r>
          </a:p>
        </p:txBody>
      </p:sp>
    </p:spTree>
    <p:extLst>
      <p:ext uri="{BB962C8B-B14F-4D97-AF65-F5344CB8AC3E}">
        <p14:creationId xmlns:p14="http://schemas.microsoft.com/office/powerpoint/2010/main" val="6147451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1488</TotalTime>
  <Words>260</Words>
  <Application>Microsoft Office PowerPoint</Application>
  <PresentationFormat>Широкоэкранный</PresentationFormat>
  <Paragraphs>34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Wingdings</vt:lpstr>
      <vt:lpstr>Wingdings 3</vt:lpstr>
      <vt:lpstr>Ion Boardroom</vt:lpstr>
      <vt:lpstr>ATV Group – это эксклюзивный импортер крупнейших турецких кондитерских производителей Tayas и Toybox. На территории Российской Федерации – выгодные условия для каждого партнера!</vt:lpstr>
      <vt:lpstr>Почему именно мы? </vt:lpstr>
      <vt:lpstr>Наши продукты:</vt:lpstr>
      <vt:lpstr>Коммерческие Условия: </vt:lpstr>
      <vt:lpstr>Информация о Производителей:</vt:lpstr>
      <vt:lpstr>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ATV Group – это эксклюзивный импортер крупнейших турецких кондитерских производителей Tayas и Toybox. На територии Российской Федерации – выгодные условия для каждого партнера!</dc:title>
  <dc:creator>Diana</dc:creator>
  <cp:lastModifiedBy>Вагиф Мурадзаде</cp:lastModifiedBy>
  <cp:revision>7</cp:revision>
  <dcterms:created xsi:type="dcterms:W3CDTF">2022-01-19T16:49:44Z</dcterms:created>
  <dcterms:modified xsi:type="dcterms:W3CDTF">2022-01-28T09:36:09Z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