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43E0F32-6C72-964C-864B-A3D5D75AB144}">
          <p14:sldIdLst>
            <p14:sldId id="257"/>
          </p14:sldIdLst>
        </p14:section>
        <p14:section name="Картофель Египетский" id="{41C1E0A5-D1D6-D544-BDD3-4E0452B7021E}">
          <p14:sldIdLst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3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4"/>
    <p:restoredTop sz="86389"/>
  </p:normalViewPr>
  <p:slideViewPr>
    <p:cSldViewPr snapToGrid="0" snapToObjects="1">
      <p:cViewPr varScale="1">
        <p:scale>
          <a:sx n="115" d="100"/>
          <a:sy n="115" d="100"/>
        </p:scale>
        <p:origin x="240" y="10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8088B-8920-B149-A163-12074F3360FF}" type="datetimeFigureOut">
              <a:rPr lang="ru-RU" smtClean="0"/>
              <a:t>09.06.2022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5D348-9E25-2345-A00A-8509D92C5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3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28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193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28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03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474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654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451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464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59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08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488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215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36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88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42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11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225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139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94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13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70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47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5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580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79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86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5D348-9E25-2345-A00A-8509D92C557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78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8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713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5007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139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87236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33403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10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0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1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1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5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5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3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70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24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5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6/9/22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8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" Type="http://schemas.openxmlformats.org/officeDocument/2006/relationships/slide" Target="slide2.xml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24" Type="http://schemas.openxmlformats.org/officeDocument/2006/relationships/slide" Target="slide23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0A227-21F6-E24F-B4FD-466B3B10F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01" y="635368"/>
            <a:ext cx="7885304" cy="108907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Вашему вниманию представляется ассортимент и фотографии нашей продукции.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D882A-C3D2-8641-B9C7-0C47E7C84F8B}"/>
              </a:ext>
            </a:extLst>
          </p:cNvPr>
          <p:cNvSpPr txBox="1"/>
          <p:nvPr/>
        </p:nvSpPr>
        <p:spPr>
          <a:xfrm>
            <a:off x="1284055" y="2252314"/>
            <a:ext cx="27371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hlinkClick r:id="rId3" action="ppaction://hlinksldjump"/>
              </a:rPr>
              <a:t>Овощи </a:t>
            </a:r>
            <a:r>
              <a:rPr lang="ru-RU" sz="2000" dirty="0"/>
              <a:t>  </a:t>
            </a:r>
            <a:r>
              <a:rPr lang="ru-RU" dirty="0"/>
              <a:t>                                             </a:t>
            </a:r>
          </a:p>
          <a:p>
            <a:r>
              <a:rPr lang="ru-RU" dirty="0">
                <a:hlinkClick r:id="rId3" action="ppaction://hlinksldjump"/>
              </a:rPr>
              <a:t>Картофель Египетский</a:t>
            </a:r>
            <a:endParaRPr lang="ru-RU" dirty="0"/>
          </a:p>
          <a:p>
            <a:r>
              <a:rPr lang="ru-RU" dirty="0">
                <a:hlinkClick r:id="rId4" action="ppaction://hlinksldjump"/>
              </a:rPr>
              <a:t>Капуста белокочанная</a:t>
            </a:r>
            <a:br>
              <a:rPr lang="ru-RU" dirty="0"/>
            </a:br>
            <a:r>
              <a:rPr lang="ru-RU" dirty="0">
                <a:hlinkClick r:id="rId5" action="ppaction://hlinksldjump"/>
              </a:rPr>
              <a:t>Капуста пекинская</a:t>
            </a:r>
            <a:endParaRPr lang="ru-RU" dirty="0"/>
          </a:p>
          <a:p>
            <a:r>
              <a:rPr lang="ru-RU" dirty="0">
                <a:hlinkClick r:id="rId6" action="ppaction://hlinksldjump"/>
              </a:rPr>
              <a:t>Лук</a:t>
            </a:r>
            <a:endParaRPr lang="ru-RU" dirty="0"/>
          </a:p>
          <a:p>
            <a:r>
              <a:rPr lang="ru-RU" dirty="0">
                <a:hlinkClick r:id="rId7" action="ppaction://hlinksldjump"/>
              </a:rPr>
              <a:t>Свекла</a:t>
            </a:r>
            <a:endParaRPr lang="ru-RU" dirty="0"/>
          </a:p>
          <a:p>
            <a:r>
              <a:rPr lang="ru-RU" dirty="0">
                <a:hlinkClick r:id="rId8" action="ppaction://hlinksldjump"/>
              </a:rPr>
              <a:t>Редис</a:t>
            </a:r>
            <a:endParaRPr lang="ru-RU" dirty="0"/>
          </a:p>
          <a:p>
            <a:r>
              <a:rPr lang="ru-RU" dirty="0">
                <a:hlinkClick r:id="rId9" action="ppaction://hlinksldjump"/>
              </a:rPr>
              <a:t>Морковь</a:t>
            </a:r>
            <a:br>
              <a:rPr lang="ru-RU" dirty="0"/>
            </a:br>
            <a:r>
              <a:rPr lang="ru-RU" dirty="0">
                <a:hlinkClick r:id="rId10" action="ppaction://hlinksldjump"/>
              </a:rPr>
              <a:t>Кабачки</a:t>
            </a:r>
            <a:br>
              <a:rPr lang="ru-RU" dirty="0"/>
            </a:br>
            <a:r>
              <a:rPr lang="ru-RU" dirty="0">
                <a:hlinkClick r:id="rId11" action="ppaction://hlinksldjump"/>
              </a:rPr>
              <a:t>Перец зеленый</a:t>
            </a:r>
            <a:br>
              <a:rPr lang="ru-RU" dirty="0"/>
            </a:br>
            <a:r>
              <a:rPr lang="ru-RU" dirty="0">
                <a:hlinkClick r:id="rId12" action="ppaction://hlinksldjump"/>
              </a:rPr>
              <a:t>Перец красный</a:t>
            </a:r>
            <a:br>
              <a:rPr lang="ru-RU" dirty="0"/>
            </a:br>
            <a:r>
              <a:rPr lang="ru-RU" dirty="0">
                <a:hlinkClick r:id="rId13" action="ppaction://hlinksldjump"/>
              </a:rPr>
              <a:t>Томаты розовые</a:t>
            </a:r>
            <a:endParaRPr lang="ru-RU" dirty="0"/>
          </a:p>
          <a:p>
            <a:r>
              <a:rPr lang="ru-RU" dirty="0">
                <a:hlinkClick r:id="rId14" action="ppaction://hlinksldjump"/>
              </a:rPr>
              <a:t>Томаты черри</a:t>
            </a:r>
            <a:endParaRPr lang="ru-RU" dirty="0"/>
          </a:p>
          <a:p>
            <a:r>
              <a:rPr lang="ru-RU" dirty="0">
                <a:hlinkClick r:id="rId15" action="ppaction://hlinksldjump"/>
              </a:rPr>
              <a:t>Томаты сливка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47A63-4E85-C24C-8AAC-E91197A2058D}"/>
              </a:ext>
            </a:extLst>
          </p:cNvPr>
          <p:cNvSpPr txBox="1"/>
          <p:nvPr/>
        </p:nvSpPr>
        <p:spPr>
          <a:xfrm>
            <a:off x="4589673" y="2252314"/>
            <a:ext cx="272515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hlinkClick r:id="rId16" action="ppaction://hlinksldjump"/>
              </a:rPr>
              <a:t>Фрукты</a:t>
            </a:r>
            <a:endParaRPr lang="ru-RU" dirty="0">
              <a:hlinkClick r:id="rId16" action="ppaction://hlinksldjump"/>
            </a:endParaRPr>
          </a:p>
          <a:p>
            <a:r>
              <a:rPr lang="ru-RU" dirty="0">
                <a:hlinkClick r:id="rId16" action="ppaction://hlinksldjump"/>
              </a:rPr>
              <a:t>Апельсин</a:t>
            </a:r>
            <a:endParaRPr lang="ru-RU" dirty="0"/>
          </a:p>
          <a:p>
            <a:r>
              <a:rPr lang="ru-RU" dirty="0">
                <a:hlinkClick r:id="rId17" action="ppaction://hlinksldjump"/>
              </a:rPr>
              <a:t>Лимон</a:t>
            </a:r>
            <a:endParaRPr lang="ru-RU" dirty="0"/>
          </a:p>
          <a:p>
            <a:r>
              <a:rPr lang="ru-RU" dirty="0">
                <a:hlinkClick r:id="rId18" action="ppaction://hlinksldjump"/>
              </a:rPr>
              <a:t>Нектарин</a:t>
            </a:r>
            <a:endParaRPr lang="ru-RU" dirty="0"/>
          </a:p>
          <a:p>
            <a:r>
              <a:rPr lang="ru-RU" dirty="0">
                <a:hlinkClick r:id="rId19" action="ppaction://hlinksldjump"/>
              </a:rPr>
              <a:t>Персик</a:t>
            </a:r>
            <a:br>
              <a:rPr lang="ru-RU" dirty="0"/>
            </a:br>
            <a:r>
              <a:rPr lang="ru-RU" dirty="0">
                <a:hlinkClick r:id="rId20" action="ppaction://hlinksldjump"/>
              </a:rPr>
              <a:t>Плоский персик</a:t>
            </a:r>
            <a:endParaRPr lang="ru-RU" dirty="0"/>
          </a:p>
          <a:p>
            <a:r>
              <a:rPr lang="ru-RU" dirty="0">
                <a:hlinkClick r:id="rId21" action="ppaction://hlinksldjump"/>
              </a:rPr>
              <a:t>Манго</a:t>
            </a:r>
            <a:endParaRPr lang="ru-RU" dirty="0"/>
          </a:p>
          <a:p>
            <a:r>
              <a:rPr lang="ru-RU" dirty="0">
                <a:hlinkClick r:id="rId22" action="ppaction://hlinksldjump"/>
              </a:rPr>
              <a:t>Киви</a:t>
            </a:r>
            <a:br>
              <a:rPr lang="ru-RU" dirty="0"/>
            </a:br>
            <a:r>
              <a:rPr lang="ru-RU" dirty="0">
                <a:hlinkClick r:id="rId23" action="ppaction://hlinksldjump"/>
              </a:rPr>
              <a:t>Дыня темная</a:t>
            </a:r>
            <a:br>
              <a:rPr lang="ru-RU" dirty="0"/>
            </a:br>
            <a:r>
              <a:rPr lang="ru-RU" dirty="0">
                <a:hlinkClick r:id="rId24" action="ppaction://hlinksldjump"/>
              </a:rPr>
              <a:t>Дыня светлая</a:t>
            </a:r>
            <a:br>
              <a:rPr lang="ru-RU" dirty="0"/>
            </a:br>
            <a:r>
              <a:rPr lang="ru-RU" dirty="0">
                <a:hlinkClick r:id="rId25" action="ppaction://hlinksldjump"/>
              </a:rPr>
              <a:t>Арбуз</a:t>
            </a:r>
            <a:endParaRPr lang="ru-RU" dirty="0"/>
          </a:p>
          <a:p>
            <a:r>
              <a:rPr lang="ru-RU" dirty="0">
                <a:hlinkClick r:id="rId26" action="ppaction://hlinksldjump"/>
              </a:rPr>
              <a:t>Яблоки</a:t>
            </a:r>
            <a:endParaRPr lang="ru-RU" dirty="0"/>
          </a:p>
          <a:p>
            <a:r>
              <a:rPr lang="ru-RU" dirty="0">
                <a:hlinkClick r:id="rId27" action="ppaction://hlinksldjump"/>
              </a:rPr>
              <a:t>Клубника</a:t>
            </a:r>
            <a:br>
              <a:rPr lang="ru-RU" dirty="0"/>
            </a:br>
            <a:r>
              <a:rPr lang="ru-RU" dirty="0">
                <a:hlinkClick r:id="rId28" action="ppaction://hlinksldjump"/>
              </a:rPr>
              <a:t>Черешня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F4876-E95F-8A41-939C-9081359027B7}"/>
              </a:ext>
            </a:extLst>
          </p:cNvPr>
          <p:cNvSpPr txBox="1"/>
          <p:nvPr/>
        </p:nvSpPr>
        <p:spPr>
          <a:xfrm>
            <a:off x="7314826" y="2574531"/>
            <a:ext cx="132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linkClick r:id="rId29" action="ppaction://hlinksldjump"/>
              </a:rPr>
              <a:t>Авокадо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6EA62-3A86-0341-8F15-9B0FABFBB48A}"/>
              </a:ext>
            </a:extLst>
          </p:cNvPr>
          <p:cNvSpPr txBox="1"/>
          <p:nvPr/>
        </p:nvSpPr>
        <p:spPr>
          <a:xfrm>
            <a:off x="78059" y="122663"/>
            <a:ext cx="2219091" cy="1292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90C226"/>
                </a:solidFill>
                <a:ea typeface="+mj-ea"/>
                <a:cs typeface="+mj-cs"/>
              </a:rPr>
              <a:t>Компания </a:t>
            </a:r>
            <a:r>
              <a:rPr lang="ru-RU" sz="2000" dirty="0" err="1">
                <a:solidFill>
                  <a:srgbClr val="90C226"/>
                </a:solidFill>
                <a:ea typeface="+mj-ea"/>
                <a:cs typeface="+mj-cs"/>
              </a:rPr>
              <a:t>Вегетерра</a:t>
            </a:r>
            <a:r>
              <a:rPr lang="ru-RU" sz="2000" dirty="0">
                <a:solidFill>
                  <a:srgbClr val="90C226"/>
                </a:solidFill>
                <a:ea typeface="+mj-ea"/>
                <a:cs typeface="+mj-cs"/>
              </a:rPr>
              <a:t> приветствует вас</a:t>
            </a:r>
            <a:br>
              <a:rPr lang="ru-RU" sz="5400" dirty="0">
                <a:solidFill>
                  <a:srgbClr val="90C226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848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70365-C0AE-404F-9D12-BFB1E9FF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2965" y="712363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Перец зеленый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9FC101-567F-6947-A30D-86F17B163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4368" y="1666653"/>
            <a:ext cx="3001793" cy="39973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48FA43-605A-8949-AC10-96E4A259C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063" y="1666652"/>
            <a:ext cx="2986507" cy="3997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F297C6-AD92-2941-A005-F08174472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39" y="1666653"/>
            <a:ext cx="2980927" cy="39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CD63D-9F20-0E4C-A714-F2C7F332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055" y="808038"/>
            <a:ext cx="7958331" cy="1077229"/>
          </a:xfrm>
        </p:spPr>
        <p:txBody>
          <a:bodyPr/>
          <a:lstStyle/>
          <a:p>
            <a:pPr algn="l"/>
            <a:r>
              <a:rPr lang="ru-RU" dirty="0"/>
              <a:t>Перец красный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C82CAF-1B7D-B44B-B626-9A41FC1F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27971" y="1580273"/>
            <a:ext cx="2223274" cy="425346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C68E1-E0D4-DB45-82C2-87F040BF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349" y="1580273"/>
            <a:ext cx="3487331" cy="4253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BED98C-ED76-D442-A13E-552D5716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474" y="1580273"/>
            <a:ext cx="2373839" cy="42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2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054EA-35A5-114F-A7EA-5B0E1F82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22" y="808056"/>
            <a:ext cx="7958331" cy="1077229"/>
          </a:xfrm>
        </p:spPr>
        <p:txBody>
          <a:bodyPr/>
          <a:lstStyle/>
          <a:p>
            <a:pPr algn="l"/>
            <a:r>
              <a:rPr lang="ru-RU" dirty="0"/>
              <a:t>Томаты розовые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1D6B5E-38FE-F340-BDC6-A9F571522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3499" y="1442620"/>
            <a:ext cx="4950742" cy="34270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AC30A9-B33A-174F-8F1E-F2EE4282E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432" y="1442620"/>
            <a:ext cx="4315914" cy="34270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78794F-F6D0-4F4D-9FAF-9D7746927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935" y="3580957"/>
            <a:ext cx="3832489" cy="28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0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F8788-F8D1-224E-957A-99A2C899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343" y="722996"/>
            <a:ext cx="7958331" cy="1077229"/>
          </a:xfrm>
        </p:spPr>
        <p:txBody>
          <a:bodyPr/>
          <a:lstStyle/>
          <a:p>
            <a:pPr algn="l"/>
            <a:r>
              <a:rPr lang="ru-RU" dirty="0"/>
              <a:t>Томаты черри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730FAEB-F615-0148-BFD6-09DE916C5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7249" y="1346670"/>
            <a:ext cx="3904367" cy="29391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754DB8-190D-CC4E-8DB8-F9A6E1D6E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84" y="1346670"/>
            <a:ext cx="3678359" cy="27574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292DAC-AD6A-5C42-AFCC-1C04A0E8C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7549" y="3130742"/>
            <a:ext cx="4270894" cy="31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BA3BF-B42E-914D-9FD9-45CBA708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Томаты сливка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09E69A-92F0-8C48-A746-66E27FF6B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6131" y="1233932"/>
            <a:ext cx="3793568" cy="5118006"/>
          </a:xfrm>
        </p:spPr>
      </p:pic>
    </p:spTree>
    <p:extLst>
      <p:ext uri="{BB962C8B-B14F-4D97-AF65-F5344CB8AC3E}">
        <p14:creationId xmlns:p14="http://schemas.microsoft.com/office/powerpoint/2010/main" val="1032149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A50FF-1E23-6849-BDF5-39FBF165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Апельсин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C6AD17-F854-6940-A7FA-29AB169C3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98924" y="1537081"/>
            <a:ext cx="2962535" cy="39606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44C563-74FD-9748-8D51-EAD643A8B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482" y="1537081"/>
            <a:ext cx="3550139" cy="47462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16D89E-4715-2E4C-83FB-EA1018192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642" y="1563004"/>
            <a:ext cx="3097537" cy="393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1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11B7F-49A0-B543-BC76-608299AD7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Лимон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348DCE2-7659-FC4D-B16B-EBE843546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6812" y="2160588"/>
            <a:ext cx="5138414" cy="3881437"/>
          </a:xfrm>
        </p:spPr>
      </p:pic>
    </p:spTree>
    <p:extLst>
      <p:ext uri="{BB962C8B-B14F-4D97-AF65-F5344CB8AC3E}">
        <p14:creationId xmlns:p14="http://schemas.microsoft.com/office/powerpoint/2010/main" val="365973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B82C2-85D7-5646-BC14-6E5A3C70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217" y="808056"/>
            <a:ext cx="7958331" cy="1077229"/>
          </a:xfrm>
        </p:spPr>
        <p:txBody>
          <a:bodyPr/>
          <a:lstStyle/>
          <a:p>
            <a:pPr algn="l"/>
            <a:r>
              <a:rPr lang="ru-RU" dirty="0"/>
              <a:t>Нектарин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3EE5E5-7FAE-8A40-8956-B1495496A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3673" y="1782281"/>
            <a:ext cx="2974753" cy="39973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8CA834-F120-3547-BE53-316A10B5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987" y="1782281"/>
            <a:ext cx="2862597" cy="3848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7F96AD-6585-E946-8381-6874E9F64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567" y="2366961"/>
            <a:ext cx="3554866" cy="26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7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99D22-F17B-3449-ADAC-A0B083B4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Персик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41EAD1-973E-704D-AD79-FC0781F54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0176" y="342715"/>
            <a:ext cx="3498414" cy="261979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F99C5-D81F-5E4D-B02C-24E5749FF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17" y="2414644"/>
            <a:ext cx="2980212" cy="3997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F83C92-0546-964C-94D2-989E21DC9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251" y="2649854"/>
            <a:ext cx="4706749" cy="35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0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E615-5BF3-364C-8B4E-07811363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/>
              <a:t>Плоский персик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357083-9C92-804D-84D0-03260EA55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8117" y="922802"/>
            <a:ext cx="3217182" cy="5755981"/>
          </a:xfrm>
        </p:spPr>
      </p:pic>
    </p:spTree>
    <p:extLst>
      <p:ext uri="{BB962C8B-B14F-4D97-AF65-F5344CB8AC3E}">
        <p14:creationId xmlns:p14="http://schemas.microsoft.com/office/powerpoint/2010/main" val="202465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BD927-896E-A445-AC7A-D558DB26B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563" y="718290"/>
            <a:ext cx="7641145" cy="1040860"/>
          </a:xfrm>
        </p:spPr>
        <p:txBody>
          <a:bodyPr/>
          <a:lstStyle/>
          <a:p>
            <a:pPr algn="ctr"/>
            <a:r>
              <a:rPr lang="ru-RU" dirty="0"/>
              <a:t>Картофель Египетский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A713C9B-6AFF-F646-A77D-DD2BE30DA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7009" y="1949668"/>
            <a:ext cx="2614628" cy="3486171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CE6F28-46AA-5A40-A39A-42446748F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78" y="1701437"/>
            <a:ext cx="3435443" cy="46075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61B4D5-59A5-F445-B7F1-AA178B787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014" y="1497994"/>
            <a:ext cx="2318223" cy="41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45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CFE51-2CC6-2040-80AA-7A5E2B44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Манго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81D003-03F6-934C-8B2C-75993F112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92067" y="1738442"/>
            <a:ext cx="5327303" cy="43115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636E10-8FFB-F14C-993A-ED0110B43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861" y="1738442"/>
            <a:ext cx="3217776" cy="43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16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42E4E-E6AD-E148-A909-FE26E730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Киви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9712873-23DD-D94C-BB6A-8EA998208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5188" y="246090"/>
            <a:ext cx="3481846" cy="26247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E28195-64FB-734C-A67D-DAFE4EE10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40" y="2632337"/>
            <a:ext cx="3631944" cy="27264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1F13BD-AE50-2346-8AEB-BB01A857C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779" y="2196401"/>
            <a:ext cx="3150387" cy="4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9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F64B-D8E6-0C40-B409-0F0B7D1CA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Дыня темная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557168-F2F1-8240-886F-B955AC6B3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2842" y="3354874"/>
            <a:ext cx="4199397" cy="314545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E79B29-3B4A-D34F-A5FD-516D5CA5F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208" y="579860"/>
            <a:ext cx="3605588" cy="2701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106F8C-EFCB-AC4C-AE0A-537BE1D58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85" y="2078090"/>
            <a:ext cx="3817457" cy="28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8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C300-CDC9-1948-955A-06056089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Дыня светлая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E8ED3D-FFCC-9D43-BDB6-506B04BC3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9002" y="222803"/>
            <a:ext cx="4442939" cy="33249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49B88A-8E92-8147-8C8A-F43C6BE46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061" y="3218353"/>
            <a:ext cx="4682356" cy="3508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9AFDB3-2AE0-D548-AC98-2A7801127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05" y="3136623"/>
            <a:ext cx="4187194" cy="31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4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E89D6-3219-E94F-BECC-F8F7A806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Арбуз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09706B-8C37-614E-8A98-5F6D32C5B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6329" y="1488281"/>
            <a:ext cx="2887673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6E5BB9-D55C-174C-9039-7911F925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89" y="1270000"/>
            <a:ext cx="3474345" cy="433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8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E4351-3B3D-194C-865D-2A26DEEF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Яблоки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200844-3DC7-E44D-A4FB-17CC1DEC0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5453" y="781931"/>
            <a:ext cx="5980094" cy="5980094"/>
          </a:xfrm>
        </p:spPr>
      </p:pic>
    </p:spTree>
    <p:extLst>
      <p:ext uri="{BB962C8B-B14F-4D97-AF65-F5344CB8AC3E}">
        <p14:creationId xmlns:p14="http://schemas.microsoft.com/office/powerpoint/2010/main" val="4209559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7F4DE-F4F8-5A43-A41D-AE87F6A1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Клубника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130446-C3A9-5744-8481-AAFAB138C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1311" y="1348866"/>
            <a:ext cx="3985636" cy="507016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1105CD-9653-0C48-A90F-97A621E0F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804" y="1348866"/>
            <a:ext cx="3795843" cy="50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8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F7897-3CE7-4846-B5A2-130D28EF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Черешня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080591-D1D0-C347-A761-E0897BEBB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9227" y="1594884"/>
            <a:ext cx="4363144" cy="38915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7710DF-59F6-7246-826F-44147F1D7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360" y="1594884"/>
            <a:ext cx="5167878" cy="38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32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491CD-4BB3-8A42-BF6D-6CFAC080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Авокадо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BBBE4B-33D5-7D43-87BD-3C7151B91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6132" y="609600"/>
            <a:ext cx="4406826" cy="5879274"/>
          </a:xfrm>
        </p:spPr>
      </p:pic>
    </p:spTree>
    <p:extLst>
      <p:ext uri="{BB962C8B-B14F-4D97-AF65-F5344CB8AC3E}">
        <p14:creationId xmlns:p14="http://schemas.microsoft.com/office/powerpoint/2010/main" val="2577779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0DA10-B844-B642-A0F6-2C4A0A3D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15" y="667127"/>
            <a:ext cx="7958331" cy="1077229"/>
          </a:xfrm>
        </p:spPr>
        <p:txBody>
          <a:bodyPr/>
          <a:lstStyle/>
          <a:p>
            <a:pPr algn="ctr"/>
            <a:r>
              <a:rPr lang="ru-RU" dirty="0"/>
              <a:t>Капуста белокочанная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366782-CA4D-E84B-AA32-D983BCB14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65252" y="1502429"/>
            <a:ext cx="2993682" cy="45039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3B919B-F2DC-6E43-AF79-FA00ED5CF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88" y="1502429"/>
            <a:ext cx="3191553" cy="51700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B24747-3FA8-F44B-BC09-F1057C2EF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090" y="1502429"/>
            <a:ext cx="2407387" cy="42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687A0-B8B7-1045-B687-F35C3226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50" y="673478"/>
            <a:ext cx="7958331" cy="1077229"/>
          </a:xfrm>
        </p:spPr>
        <p:txBody>
          <a:bodyPr/>
          <a:lstStyle/>
          <a:p>
            <a:pPr algn="ctr"/>
            <a:r>
              <a:rPr lang="ru-RU" dirty="0"/>
              <a:t>Капуста пекинская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B6A6CA-377C-FC48-B28E-70C556482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3831" y="1570815"/>
            <a:ext cx="2244112" cy="39973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294168-96E0-974D-B25B-E5F38312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527" y="1570815"/>
            <a:ext cx="3753255" cy="43581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64E92B-264A-1A42-B186-19410BF27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916" y="1570815"/>
            <a:ext cx="2945974" cy="39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30C8E-13D2-1249-841A-C6F8E884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8625"/>
            <a:ext cx="5757436" cy="1077229"/>
          </a:xfrm>
        </p:spPr>
        <p:txBody>
          <a:bodyPr/>
          <a:lstStyle/>
          <a:p>
            <a:pPr algn="ctr"/>
            <a:r>
              <a:rPr lang="ru-RU" dirty="0"/>
              <a:t>Лук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F40B63-2841-7A4E-912F-DAF3D1765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33137" y="1633435"/>
            <a:ext cx="3005396" cy="39973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E007E-9C5E-D142-8200-CFA2D888C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277" y="1457267"/>
            <a:ext cx="3346810" cy="4552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BA9AF-E627-D64D-ACC5-E7C21694E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922" y="1633435"/>
            <a:ext cx="3031305" cy="39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07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947CB-DC21-C240-A29B-DB76F38AE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5739" y="655024"/>
            <a:ext cx="7958331" cy="1121887"/>
          </a:xfrm>
        </p:spPr>
        <p:txBody>
          <a:bodyPr/>
          <a:lstStyle/>
          <a:p>
            <a:pPr algn="ctr"/>
            <a:r>
              <a:rPr lang="ru-RU" dirty="0"/>
              <a:t>Свекла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0B8A19-36C8-AE44-92B0-AD2CED556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7349" y="1572516"/>
            <a:ext cx="3012499" cy="451146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94E75A-B969-4240-928C-F45DA93A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609" y="1574893"/>
            <a:ext cx="3366370" cy="45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92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508AD-4603-2242-B6B7-DBEFDB93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96" y="732555"/>
            <a:ext cx="4997006" cy="1077229"/>
          </a:xfrm>
        </p:spPr>
        <p:txBody>
          <a:bodyPr/>
          <a:lstStyle/>
          <a:p>
            <a:pPr algn="ctr"/>
            <a:r>
              <a:rPr lang="ru-RU" dirty="0"/>
              <a:t>Редис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7375EF-DAD9-8346-9822-51300460B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9993" y="2160588"/>
            <a:ext cx="2892051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9943E0-6ED1-4D40-8B36-CA9EE1D8D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435" y="2289314"/>
            <a:ext cx="3109996" cy="35829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A6AEBB-6F87-E948-9F96-5963F6B00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495" y="2289313"/>
            <a:ext cx="2928307" cy="35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783EB-BD21-534E-B8E6-2487F70D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5039" y="691098"/>
            <a:ext cx="7958331" cy="1077229"/>
          </a:xfrm>
        </p:spPr>
        <p:txBody>
          <a:bodyPr/>
          <a:lstStyle/>
          <a:p>
            <a:r>
              <a:rPr lang="ru-RU" dirty="0"/>
              <a:t>Морковь мытая 1 сорт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23A5EB-6A19-F542-84D9-46942A2C2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84086" y="1679945"/>
            <a:ext cx="2235323" cy="44656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18A2E6-A885-414C-B1B8-E713F4788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380" y="1679944"/>
            <a:ext cx="3345392" cy="4465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61642D-62A4-FC45-93DE-684654B40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94" y="1679945"/>
            <a:ext cx="3331902" cy="446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79596-2269-F947-AB7B-BF2004AB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8592" y="701731"/>
            <a:ext cx="7958331" cy="1077229"/>
          </a:xfrm>
        </p:spPr>
        <p:txBody>
          <a:bodyPr/>
          <a:lstStyle/>
          <a:p>
            <a:pPr algn="ctr"/>
            <a:r>
              <a:rPr lang="ru-RU" dirty="0"/>
              <a:t>Кабачки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232C98-3274-D846-9A20-09B058695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0586" y="701731"/>
            <a:ext cx="4739265" cy="5967964"/>
          </a:xfrm>
        </p:spPr>
      </p:pic>
    </p:spTree>
    <p:extLst>
      <p:ext uri="{BB962C8B-B14F-4D97-AF65-F5344CB8AC3E}">
        <p14:creationId xmlns:p14="http://schemas.microsoft.com/office/powerpoint/2010/main" val="287739359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{F20A66DE-E004-F141-8F45-6A0BA8363451}tf10001060</Template>
  <TotalTime>188</TotalTime>
  <Words>135</Words>
  <Application>Microsoft Macintosh PowerPoint</Application>
  <PresentationFormat>Широкоэкранный</PresentationFormat>
  <Paragraphs>76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Аспект</vt:lpstr>
      <vt:lpstr>Вашему вниманию представляется ассортимент и фотографии нашей продукции. </vt:lpstr>
      <vt:lpstr>Картофель Египетский</vt:lpstr>
      <vt:lpstr>Капуста белокочанная</vt:lpstr>
      <vt:lpstr>Капуста пекинская</vt:lpstr>
      <vt:lpstr>Лук</vt:lpstr>
      <vt:lpstr>Свекла</vt:lpstr>
      <vt:lpstr>Редис</vt:lpstr>
      <vt:lpstr>Морковь мытая 1 сорт</vt:lpstr>
      <vt:lpstr>Кабачки</vt:lpstr>
      <vt:lpstr>Перец зеленый </vt:lpstr>
      <vt:lpstr>Перец красный</vt:lpstr>
      <vt:lpstr>Томаты розовые</vt:lpstr>
      <vt:lpstr>Томаты черри</vt:lpstr>
      <vt:lpstr>Томаты сливка</vt:lpstr>
      <vt:lpstr>Апельсин</vt:lpstr>
      <vt:lpstr>Лимон</vt:lpstr>
      <vt:lpstr>Нектарин</vt:lpstr>
      <vt:lpstr>Персик</vt:lpstr>
      <vt:lpstr>Плоский персик </vt:lpstr>
      <vt:lpstr>Манго</vt:lpstr>
      <vt:lpstr>Киви</vt:lpstr>
      <vt:lpstr>Дыня темная</vt:lpstr>
      <vt:lpstr>Дыня светлая</vt:lpstr>
      <vt:lpstr>Арбуз</vt:lpstr>
      <vt:lpstr>Яблоки</vt:lpstr>
      <vt:lpstr>Клубника</vt:lpstr>
      <vt:lpstr>Черешня</vt:lpstr>
      <vt:lpstr>Авокадо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Чередов Денис</dc:creator>
  <cp:lastModifiedBy>Чередов Денис</cp:lastModifiedBy>
  <cp:revision>8</cp:revision>
  <dcterms:created xsi:type="dcterms:W3CDTF">2022-06-09T09:53:09Z</dcterms:created>
  <dcterms:modified xsi:type="dcterms:W3CDTF">2022-06-09T15:14:15Z</dcterms:modified>
</cp:coreProperties>
</file>